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0FA171-3587-4E11-BDEF-9CBF9B1A2D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EBC8B0-0909-46C7-9768-C6B1BC09BB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24AF91-1BE4-484A-969D-0E93C4245E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01E0E3-A50C-4F64-BA0D-BEBA31D8F5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0C16D5-BF64-49FB-BE9C-DC749E6FD5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C49F8A-9E73-4A69-8AD4-7C1DE0FE5B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D4F774-047E-4951-BFF6-A732A83052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29F2A7-D6E1-40B7-A60A-B488F337B5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C91DB6-D532-417F-90FE-EDA80531CB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56A7B2-EE70-4E5F-A2D0-48514FCA18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AF20A9-6F6A-4A9E-BE0D-D99D604FCC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7041053050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机械设计工程师绩效考核方法</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汇报人：&lt;XXX&gt;</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考核目的与原则</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考核指标设置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考核方法与实施</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考核周期与流程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考核结果应用与改进</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考核目的与原则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评估工作绩效</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通过对机械设计工程师的工作绩效进行全面、客观的评估，了解其在工作中的表现。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发现不足与改进</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通过考核发现工程师在工作中存在的问题和不足，以便及时采取改进措施。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solidFill>
                <a:latin typeface="Microsoft Yahei"/>
                <a:ea typeface="Microsoft Yahei"/>
                <a:cs typeface="Microsoft Yahei"/>
              </a:rPr>
              <a:t>激励员工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通过考核结果的反馈，激励员工继续努力，提升工作绩效。</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明确考核目的</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确保考核标准、方法和程序对所有机械设计工程师一视同仁，不偏袒任何一方。</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公平性</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考核结果应真实反映工程师的工作绩效，避免主观偏见和不公正现象。</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公正性</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考核过程和结果应对所有参与考核的人员公开，确保透明度。</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公开性</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遵循公平、公正、公开原则</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奖励优秀</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对考核结果优秀的机械设计工程师给予相应的奖励，如晋升、加薪、奖金等。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惩罚不足</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对考核结果不佳的工程师采取相应的惩罚措施，如降职、减薪、警告等。</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激励改进</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通过奖惩机制激励工程师针对自身不足进行改进，提升工作绩效。</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考核结果与奖惩挂钩</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考核指标设置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项目完成情况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考核机械设计工程师是否按时完成项目，包括项目的设计、制图、装配、调试等各个环节。</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产品质量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评估工程师设计的产品是否符合质量标准，包括产品的精度、稳定性、可靠性等。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创新与改进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考察工程师是否在工作中提出创新性的设计方案或对现有产品进行改进，以提高产品性能或降低成本。</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工作业绩指标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专业技能</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评估工程师是否具备扎实的机械设计理论基础和专业技能，能否熟练运用相关设计软件和工具。</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问题解决能力</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考核工程师在遇到技术难题时，是否能够迅速找到解决方案并有效实施。</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学习与成长</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考察工程师是否具备持续学习和自我提升的能力，能否不断适应新技术和新方法的发展。</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工作能力指标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solidFill>
                <a:latin typeface="Microsoft Yahei"/>
                <a:ea typeface="Microsoft Yahei"/>
                <a:cs typeface="Microsoft Yahei"/>
              </a:rPr>
              <a:t>责任心</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评估工程师是否对工作认真负责，能够承担起自己的职责和任务。</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遵守规范</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考察工程师是否能够严格遵守公司的规章制度和操作流程，确保工作的顺利进行。</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solidFill>
                <a:latin typeface="Microsoft Yahei"/>
                <a:ea typeface="Microsoft Yahei"/>
                <a:cs typeface="Microsoft Yahei"/>
              </a:rPr>
              <a:t>主动性</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考核工程师是否在工作中积极主动，能够主动发现问题并寻求解决方案。</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工作态度指标</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583" r="17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协调能力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考察工程师是否能够在团队中发挥协调作用，促进团队成员之间的合作与配合。</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团队合作</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评估工程师是否能够与团队成员保持良好的合作关系，共同完成项目任务。</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沟通能力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考核工程师是否具备良好的沟通能力，能够清晰表达自己的意见和想法，并与他人进行有效的交流。</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团队合作与沟通指标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考核方法与实施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根据机械设计工程师的职责和公司整体目标，制定具体、可衡量的个人工作目标。</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solidFill>
                <a:latin typeface="Microsoft Yahei"/>
                <a:ea typeface="Microsoft Yahei"/>
                <a:cs typeface="Microsoft Yahei"/>
              </a:rPr>
              <a:t>制定目标</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将整体目标分解为阶段性目标，明确每个阶段需要完成的任务和达成的成果。</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solidFill>
                <a:latin typeface="Microsoft Yahei"/>
                <a:ea typeface="Microsoft Yahei"/>
                <a:cs typeface="Microsoft Yahei"/>
              </a:rPr>
              <a:t>目标分解</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定期对机械设计工程师的工作目标进行评估，关注目标完成情况和达成质量。</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solidFill>
                <a:latin typeface="Microsoft Yahei"/>
                <a:ea typeface="Microsoft Yahei"/>
                <a:cs typeface="Microsoft Yahei"/>
              </a:rPr>
              <a:t>目标评估</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03</a:t>
            </a:r>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目标管理法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27262" y="1849088"/>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35703" y="18490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19875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699099" y="32826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670599" y="1849088"/>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多方评价</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360度反馈法</a:t>
            </a:r>
          </a:p>
        </p:txBody>
      </p:sp>
      <p:sp>
        <p:nvSpPr>
          <p:cNvPr id="28" name="TextBox 28"/>
          <p:cNvSpPr txBox="1"/>
          <p:nvPr/>
        </p:nvSpPr>
        <p:spPr>
          <a:xfrm>
            <a:off x="5527262" y="2424430"/>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收集来自上级、下级、同事、客户等多方面的反馈信息，全面了解机械设计工程师的工作表现。</a:t>
            </a:r>
          </a:p>
        </p:txBody>
      </p:sp>
      <p:sp>
        <p:nvSpPr>
          <p:cNvPr id="29" name="AutoShape 29"/>
          <p:cNvSpPr/>
          <p:nvPr/>
        </p:nvSpPr>
        <p:spPr>
          <a:xfrm>
            <a:off x="5527262" y="3282680"/>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5670599" y="3282680"/>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匿名性</a:t>
            </a:r>
          </a:p>
        </p:txBody>
      </p:sp>
      <p:sp>
        <p:nvSpPr>
          <p:cNvPr id="31" name="TextBox 31"/>
          <p:cNvSpPr txBox="1"/>
          <p:nvPr/>
        </p:nvSpPr>
        <p:spPr>
          <a:xfrm>
            <a:off x="5527262" y="3877072"/>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确保评价者的匿名性，消除评价顾虑，提高反馈信息的真实性和客观性。</a:t>
            </a:r>
          </a:p>
        </p:txBody>
      </p:sp>
      <p:sp>
        <p:nvSpPr>
          <p:cNvPr id="32" name="AutoShape 32"/>
          <p:cNvSpPr/>
          <p:nvPr/>
        </p:nvSpPr>
        <p:spPr>
          <a:xfrm>
            <a:off x="5527262" y="4771916"/>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5527262" y="5366307"/>
            <a:ext cx="4496144" cy="82053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对收集到的反馈信息进行汇总和分析，形成综合评价结果。</a:t>
            </a:r>
          </a:p>
        </p:txBody>
      </p:sp>
      <p:sp>
        <p:nvSpPr>
          <p:cNvPr id="34" name="TextBox 34"/>
          <p:cNvSpPr txBox="1"/>
          <p:nvPr/>
        </p:nvSpPr>
        <p:spPr>
          <a:xfrm>
            <a:off x="5688407" y="4771916"/>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solidFill>
                <a:latin typeface="Microsoft Yahei"/>
                <a:ea typeface="Microsoft Yahei"/>
                <a:cs typeface="Microsoft Yahei"/>
              </a:rPr>
              <a:t>反馈汇总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024484" y="2233484"/>
            <a:ext cx="4203080" cy="716727"/>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记录机械设计工程师在工作中的关键事件，包括重要成果、创新行为、突出贡献等。</a:t>
            </a:r>
            <a:endParaRPr lang="en-US" sz="1100"/>
          </a:p>
        </p:txBody>
      </p:sp>
      <p:sp>
        <p:nvSpPr>
          <p:cNvPr id="26" name="TextBox 26"/>
          <p:cNvSpPr txBox="1"/>
          <p:nvPr/>
        </p:nvSpPr>
        <p:spPr>
          <a:xfrm>
            <a:off x="5971773" y="1859375"/>
            <a:ext cx="2952750" cy="485775"/>
          </a:xfrm>
          <a:prstGeom prst="rect">
            <a:avLst/>
          </a:prstGeom>
        </p:spPr>
        <p:txBody>
          <a:bodyPr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025" b="1">
                <a:solidFill>
                  <a:schemeClr val="accent1"/>
                </a:solidFill>
                <a:latin typeface="Microsoft Yahei"/>
                <a:ea typeface="Microsoft Yahei"/>
                <a:cs typeface="Microsoft Yahei"/>
              </a:rPr>
              <a:t>关键事件记录</a:t>
            </a:r>
          </a:p>
        </p:txBody>
      </p:sp>
      <p:sp>
        <p:nvSpPr>
          <p:cNvPr id="27" name="AutoShape 27"/>
          <p:cNvSpPr/>
          <p:nvPr/>
        </p:nvSpPr>
        <p:spPr>
          <a:xfrm>
            <a:off x="6024484" y="3538488"/>
            <a:ext cx="4203080" cy="716727"/>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对关键事件进行分类，如技术创新、项目推进、团队协作等。</a:t>
            </a:r>
            <a:endParaRPr lang="en-US" sz="1100"/>
          </a:p>
        </p:txBody>
      </p:sp>
      <p:sp>
        <p:nvSpPr>
          <p:cNvPr id="28" name="TextBox 28"/>
          <p:cNvSpPr txBox="1"/>
          <p:nvPr/>
        </p:nvSpPr>
        <p:spPr>
          <a:xfrm>
            <a:off x="5971773" y="3164379"/>
            <a:ext cx="2952750" cy="485775"/>
          </a:xfrm>
          <a:prstGeom prst="rect">
            <a:avLst/>
          </a:prstGeom>
        </p:spPr>
        <p:txBody>
          <a:bodyPr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025" b="1">
                <a:solidFill>
                  <a:schemeClr val="accent1"/>
                </a:solidFill>
                <a:latin typeface="Microsoft Yahei"/>
                <a:ea typeface="Microsoft Yahei"/>
                <a:cs typeface="Microsoft Yahei"/>
              </a:rPr>
              <a:t>事件分类</a:t>
            </a:r>
          </a:p>
        </p:txBody>
      </p:sp>
      <p:sp>
        <p:nvSpPr>
          <p:cNvPr id="29" name="AutoShape 29"/>
          <p:cNvSpPr/>
          <p:nvPr/>
        </p:nvSpPr>
        <p:spPr>
          <a:xfrm>
            <a:off x="6024484" y="4821617"/>
            <a:ext cx="4203080" cy="716727"/>
          </a:xfrm>
          <a:prstGeom prst="rect">
            <a:avLst/>
          </a:prstGeom>
          <a:noFill/>
        </p:spPr>
        <p:txBody>
          <a:bodyPr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solidFill>
                <a:latin typeface="Microsoft Yahei"/>
                <a:ea typeface="Microsoft Yahei"/>
                <a:cs typeface="Microsoft Yahei"/>
              </a:rPr>
              <a:t>根据关键事件的性质和影响程度，对机械设计工程师的工作表现进行评估。</a:t>
            </a:r>
            <a:endParaRPr lang="en-US" sz="1100"/>
          </a:p>
        </p:txBody>
      </p:sp>
      <p:sp>
        <p:nvSpPr>
          <p:cNvPr id="30" name="TextBox 30"/>
          <p:cNvSpPr txBox="1"/>
          <p:nvPr/>
        </p:nvSpPr>
        <p:spPr>
          <a:xfrm>
            <a:off x="5971773" y="4470335"/>
            <a:ext cx="2952750" cy="485775"/>
          </a:xfrm>
          <a:prstGeom prst="rect">
            <a:avLst/>
          </a:prstGeom>
        </p:spPr>
        <p:txBody>
          <a:bodyPr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025" b="1">
                <a:solidFill>
                  <a:schemeClr val="accent1"/>
                </a:solidFill>
                <a:latin typeface="Microsoft Yahei"/>
                <a:ea typeface="Microsoft Yahei"/>
                <a:cs typeface="Microsoft Yahei"/>
              </a:rPr>
              <a:t>事件评估</a:t>
            </a:r>
          </a:p>
        </p:txBody>
      </p:sp>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关键事件法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https://d.book118.com/417041053050006042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2024-09-15T13:08:44.163</cp:lastPrinted>
  <dcterms:created xsi:type="dcterms:W3CDTF">2024-09-15T05:08:44Z</dcterms:created>
  <dcterms:modified xsi:type="dcterms:W3CDTF">2024-09-15T05:08:46Z</dcterms:modified>
</cp:coreProperties>
</file>