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997F04-29B0-4EF6-BDBC-B7670EF0E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AB1AD-E85C-49CB-83EB-5A130C8BB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FB0BD4-BDAA-41F5-A8EC-00BFF1761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67E116-7C3C-4EA1-B84C-BF5D8BA56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588D1-FCD9-40F4-9C71-9E9A2A7006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E7B08E-20A3-4201-BE24-458C9C52A4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DA020-5703-46B2-8EEF-FBAE4CC555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5BF4BC-A0AF-4431-A49F-B68F9DB45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DAF93A-647D-4C15-AC29-E6E4B72A0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F1AD9-5584-43F1-885B-474688B0F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EBC05-9CE0-4B16-B87F-19605958A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45111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护理工作的信息保密规范</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护理工作中的信息保密原则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护理工作中涉及的信息类型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信息保密的具体措施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信息泄露的应急处理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信息保密与护理工作的关系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维护医疗安全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医疗信息的保密对于维护医疗安全至关重要，因为泄露患者信息可能导致不良后果，如身份盗窃、医疗欺诈或对患者造成心理伤害。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保护患者隐私权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护理工作涉及患者个人隐私和敏感信息，信息保密规范旨在确保这些信息不被未经授权的人员获取或泄露，从而保护患者的隐私权。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遵守法律法规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医疗机构和护理人员必须遵守国家和地方的信息保密法律法规，以确保合规性和避免法律纠纷。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625" r="9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010" r="1001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7417" r="7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31" r="242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患者信任是医疗体系的基础。通过确保患者信息保密，医疗机构能够维护患者的信任，促进良好的医患关系。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维护患者信任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信息保密规范有助于防止患者信息在未经授权的情况下被泄露给第三方，包括家庭成员、朋友、媒体或广告商等。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防止信息泄露</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通过实施严格的信息保密措施，如加密、访问控制和安全审计等，可以确保患者信息在存储、传输和处理过程中的安全性。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保障信息安全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在确保信息保密的前提下，合理地利用患者信息进行医学研究和统计分析，有助于推动医疗科学的进步和发展。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促进医疗研究和发展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信息保密的重要性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护理工作中的信息保密原则</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0917" r="1091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仅在必要的情况下收集和使用个人信息。</a:t>
            </a:r>
          </a:p>
        </p:txBody>
      </p:sp>
      <p:pic>
        <p:nvPicPr>
          <p:cNvPr id="5" name="Picture 5"/>
          <p:cNvPicPr>
            <a:picLocks noChangeAspect="1"/>
          </p:cNvPicPr>
          <p:nvPr/>
        </p:nvPicPr>
        <p:blipFill>
          <a:blip r:embed="rId4"/>
          <a:srcRect l="14500" r="14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尽可能减少个人信息的收集和使用范围。</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确保所收集的个人信息与护理工作的实际需求直接相关。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最小必要原则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目的明确原则</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在收集和使用个人信息前，必须明确告知信息主体使用目的。</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确保所收集的个人信息仅用于实现告知信息主体的目的。</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不得将个人信息用于与告知信息主体目的不符的其他用途。</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495" b="114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638" b="13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428" b="742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保密性原则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严格保护个人信息的机密性，防止未经授权的访问、泄露、损坏或丢失。</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采取适当的技术和管理措施，确保个人信息安全。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对涉及个人信息的系统和数据进行加密等安全措施，防止数据泄露和被篡改。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在法律、法规或相关主管部门的要求下，可以例外处理个人信息。</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在处理个人信息时，如遇到可能对信息主体权益产生重大影响的情况，应及时告知信息主体并获得其同意。</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对于涉及国家安全、公共安全、公共卫生、犯罪侦查等领域的个人信息，可以按照相关法律法规和政策规定进行处理。</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例外管理原则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护理工作中涉及的信息类型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姓名、性别、年龄、职业、民族、国籍、联系方式等基本信息</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家庭住址、身份证号码、社保号码等敏感信息</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婚姻状况、宗教信仰、文化程度等隐私信息</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患者个人信息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病史、家族史、遗传信息等健康背景</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诊断结果、治疗方案、手术记录等医疗过程</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用药情况、药物反应、过敏史等治疗细节</a:t>
              </a:r>
            </a:p>
          </p:txBody>
        </p:sp>
      </p:grpSp>
      <p:pic>
        <p:nvPicPr>
          <p:cNvPr id="14" name="Picture 14"/>
          <p:cNvPicPr>
            <a:picLocks noChangeAspect="1"/>
          </p:cNvPicPr>
          <p:nvPr/>
        </p:nvPicPr>
        <p:blipFill>
          <a:blip r:embed="rId2"/>
          <a:srcRect t="8447" b="844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1458" r="11458"/>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诊疗信息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895" r="168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患者心理状况及护理措施</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生命体征监测数据（如体温、脉搏、呼吸等）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护理操作记录（如输液、注射、换药等）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护理记录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https://d.book118.com/417045111102006036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2024-09-11T11:50:40.348</cp:lastPrinted>
  <dcterms:created xsi:type="dcterms:W3CDTF">2024-09-11T03:50:40Z</dcterms:created>
  <dcterms:modified xsi:type="dcterms:W3CDTF">2024-09-11T03:50:42Z</dcterms:modified>
</cp:coreProperties>
</file>