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EE423-C3BB-4920-85EE-174494B72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8241E-2A55-41D2-A857-BCD6FA656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A93471-2FF7-40E8-A8E6-5319AE882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A1573C-0D10-4422-BDDD-3A4F61910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6E79F1-3B1E-423E-9E53-A39E35795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603537-783B-4B67-B055-93B42288E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ABDDC1-C77C-44B0-A9A5-6F9382E98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1D950F-260A-45D5-BE35-7714C5DFE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EAC5D5-06E4-4752-B642-72E511A3B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659E3B-74B9-46E8-93BC-8A1AD3EFE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1DCB9E-F2BC-4629-8B35-02B9684DC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04614006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新媒体行业在线支付安全防范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新媒体行业在线支付安全现状分析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用户端安全防范策略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商户端安全防范策略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网络通信安全防范策略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数据存储与备份恢复策略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38" r="2393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互联网与新媒体的快速发展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随着互联网的普及和新媒体行业的迅速崛起，在线支付已成为日常生活中不可或缺的一部分。然而，随之而来的网络安全问题也日益严重，给个人和企业带来了巨大的经济损失。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网络安全威胁日益严重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网络攻击手段不断翻新，从简单的密码破解到复杂的网络钓鱼和恶意软件攻击，使得在线支付安全面临前所未有的挑战。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保障在线支付安全的意义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在线支付安全不仅关系到个人和企业的财产安全，还涉及到国家金融稳定和社会信任体系建设。因此，加强在线支付安全防范具有重要意义。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注重事前防范，通过加强技术和管理手段，提高系统的安全防护能力。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通过建立完善的在线支付安全防范体系，降低网络攻击的风险，保护用户隐私和资金安全，确保在线支付系统的稳定运行。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采取多种手段综合治理，包括技术、管理、法律等方面，形成有效的安全防范合力。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用户参与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加强用户教育和培训，提高用户的安全意识和操作技能，共同维护在线支付安全。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动态调整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根据网络攻击手段的变化和在线支付系统的发展，及时调整安全防范策略，确保防范效果的持续有效。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防范目标与原则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新媒体行业在线支付安全现状分析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对近年来发生的重大在线支付安全事件进行深入剖析，总结其发生原因、影响范围及应对措施。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事件类型分布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" r="14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时间趋势分析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875" r="15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分析各类在线支付安全事件的分布情况，如钓鱼网站、恶意软件、数据泄露等。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对在线支付安全事件的时间分布进行统计，观察其发展趋势及周期性特征。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在线支付安全事件回顾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292" r="11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对现有安全防范手段的效果进行综合评估，分析其优缺点及改进空间。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安全技术手段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介绍当前主流的在线支付安全技术，如加密技术、防火墙、入侵检测等，并分析其在实际应用中的效果。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阐述新媒体行业在在线支付安全管理方面的实践，如安全审计、风险评估、应急响应等。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现有安全防范手段及效果评估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管理风险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面临的主要风险与挑战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9931" r="1993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1369" r="1136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2269" r="2226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探讨新媒体行业在线支付面临的技术风险，如黑客攻击、恶意软件、漏洞利用等。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分析在线支付安全管理中存在的风险，如制度不完善、执行不力、监管缺失等。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阐述与在线支付相关的法律法规及其执行情况，以及新媒体行业可能面临的法律风险。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探讨市场竞争、用户需求变化等因素对新媒体行业在线支付安全的影响。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用户端安全防范策略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鼓励用户设置包含大小写字母、数字和特殊字符的复杂密码，并定期更换密码。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密码复杂度要求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通过新媒体平台向用户普及密码安全知识，提高用户对密码安全的重视程度。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密码安全宣传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教育用户不要在公共场合、非官方平台透露个人账号、密码等敏感信息。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敏感信息保护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强化用户密码安全意识培养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动态口令验证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引入动态口令技术，要求用户在输入密码的同时输入动态生成的验证码，增加账户安全性。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生物特征识别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利用指纹、面部识别等生物特征识别技术，为用户提供更加便捷且安全的身份验证方式。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第三方身份验证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支持微信、支付宝等第三方身份验证方式，提高用户账户的安全性。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采用多因素身份验证技术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定期发布客户端软件更新，及时修补已知的安全漏洞，降低被攻击的风险。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安全漏洞修补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在引入新功能时，进行充分的安全测试，确保新功能不会对客户端软件的安全性造成影响。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新功能安全测试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通过弹窗提示、后台推送等方式提醒用户更新客户端软件，并在必要时采取强制更新措施，确保用户使用的是最新、最安全的版本。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用户提醒与强制更新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042" r="2904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定期更新和升级客户端软件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商户端安全防范策略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确保商户具备合法经营资质，降低因商户违法经营带来的风险。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审核商户营业执照等证件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通过查询商户征信报告等方式，了解商户的信用状况，避免与信用不良的商户合作。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评估商户信用状况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对商户的实际经营情况进行核实，确保商户具备真实的交易背景和稳定的经营状况。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核实商户实际经营情况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严格审核入驻商户资质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https://d.book118.com/417046140064006041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2024-09-14T04:59:50.546</cp:lastPrinted>
  <dcterms:created xsi:type="dcterms:W3CDTF">2024-09-13T20:59:50Z</dcterms:created>
  <dcterms:modified xsi:type="dcterms:W3CDTF">2024-09-13T20:59:52Z</dcterms:modified>
</cp:coreProperties>
</file>