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A638E-2B91-4A3D-8D0D-8FA87906D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486F5-B1E8-4430-8436-E7F80909C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A5909-1C11-47D3-8AF4-1CF6449BA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D3A210-AA01-4FC9-A132-494261311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8E8B96-1237-42DF-989C-DDBA53683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C62A9C-D14F-4B6C-B39E-3DAAAE04A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579404-92E2-4E37-B4BF-36C6557AD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F9C00-2873-45F7-871E-943BBBB8C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AC6B5-21D9-42B5-AA51-18F526DF8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803A6-04B4-4751-8886-3D978FA90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60EFD-BA0D-4C63-BD0F-FAE9E1D7D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510061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科普实验室参观活动方案设计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活动评估与总结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增强公众对科学技术的兴趣和好奇心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通过参观科普实验室，让公众亲身体验科学技术的魅力，激发他们对科学研究的兴趣和好奇心。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提高科学素养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通过科普实验室的展示和讲解，向公众普及科学知识，提高他们的科学素养，增强他们对科技发展的认识和理解。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促进科技与公众的互动交流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科普实验室参观活动为公众提供了一个与科技人员、专家面对面交流的机会，有助于消除公众对科技发展的疑虑和误解。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介绍科普实验室的成立背景、发展历程以及在科学技术普及方面所做的贡献。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实验室历史和发展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详细介绍科普实验室的设施和设备，包括实验场地、仪器仪表、实验器材等，展现实验室的科技实力和专业水平。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实验室设施和设备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介绍科普实验室在各个领域的研究成果，包括科研项目、发明专利、学术论文等，展现实验室的科研能力和学术影响力。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实验室研究成果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介绍科普实验室通过各种形式的活动和项目，如科普讲座、科技展览、青少年科学营等，对社会产生的积极影响和贡献。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实验室社会影响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科普实验室介绍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确定参观人数、时间、地点和实验室设施设备情况，制定参观计划和流程。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参观前准备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参观过程安排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参观后总结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设置合适的参观路线，确保参观者能够全面了解实验室的设施、设备和实验过程。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组织参观者进行交流和总结，回答他们的问题，加深他们对实验室的了解。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参观流程设计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介绍实验室的历史、研究方向、研究成果等基本情况。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实验室简介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详细介绍正在进行的实验项目、实验目的、方法和结果等。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实验项目介绍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结合实验项目，向参观者普及相关的科学知识，提高他们的科学素养。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科学知识普及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讲解内容安排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向参观者介绍实验室的安全规定和注意事项，确保他们在参观过程中不发生安全事故。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实验室安全规定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在参观过程中，适时安排实验操作安全演示，让参观者了解实验操作的规范和安全要求。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实验操作安全演示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333" r="13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875" r="15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制定安全应急预案，确保在发生意外情况时能够及时采取有效措施，保障参观者和实验室的安全。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安全应急措施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安全注意事项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学校合作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线下海报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媒体报道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宣传渠道选择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8860" b="886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利用微博、微信、抖音等社交媒体平台进行广泛传播，吸引更多用户关注和参与。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与当地学校合作，通过学校官方渠道向学生和家长宣传，提高活动的知名度和参与度。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在公共场所如图书馆、博物馆、科技馆等张贴活动海报，吸引路过的市民关注。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联系当地媒体进行报道，扩大活动的影响力和知名度。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https://d.book118.com/417051006112006051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2024-09-24T17:15:31.663</cp:lastPrinted>
  <dcterms:created xsi:type="dcterms:W3CDTF">2024-09-24T09:15:31Z</dcterms:created>
  <dcterms:modified xsi:type="dcterms:W3CDTF">2024-09-24T09:15:33Z</dcterms:modified>
</cp:coreProperties>
</file>