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2747C-E918-475E-9BA9-6F2D2B217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0A96B-4F68-4360-9D39-1AA3AAEBA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D0C20-C9D7-4773-9AD1-B692E3EA8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03E96-8C56-4BA3-B477-1B1BF9CCF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2F430-692A-4688-AAE4-4994A9863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0BC5FC-0A76-430D-94CB-03DDC8F66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27232F-FC00-492C-A22F-A57DF493D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A6997-2F30-4406-A60E-4D6369316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81A9F-8C17-4739-89D9-75595AA9D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EA805-B10B-42B2-A594-9B2DA1782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AB9E0-5C5F-40AB-8EE8-19A96081B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52102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脐部护理知识与实践\n## 1.脐部护理的重要性及基本原则\n### 1.1脐部护理对新生儿健康的影响\n### 1.2脐部护理的基本原则与方法\n### 1.3家庭与医院脐部护理的衔接\n## 2.脐部护理的具体步骤与方法\n### 2.1新生儿脐部护理的准备工作\n### 2.2脐部清洁与消毒的方法\n### 2.3脐部护理的频率与持续时间\n## 3.脐部护理中的注意事项与常见问题\n### 3.1脐部护理中的注意事项\n### 3.2脐部护理中可能遇到的问题及解决方法\n### 3.3脐部感染的预防与处理\n## 4.特殊情况下脐部护理的方法\n### 4.1早产儿与低体重儿的脐部护理\n### 4.2剖宫产新生儿的脐部护理\n### 4.3双胞胎与多胞胎新生儿的脐部护理\n## 5.脐部护理的健康教育与指导\n### 5.1家庭成员在脐部护理中的作用与责任\n### 5.2如何向家长提供有效的脐部护理指导\n### 5.3脐部护理的健康教育与健康促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脐部护理知识与实践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脐部护理的重要性及基本原则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保持脐部清洁干燥，减少细菌滋生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定期消毒，防止病原体侵入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及时发现并处理脐部异常，避免严重感染</a:t>
                </a:r>
                <a:endParaRPr/>
              </a:p>
            </p:txBody>
          </p:sp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</p:grpSp>
        <p:grpSp>
          <p:nvGrpSpPr>
            <p:cNvPr id="16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合理的脐部护理方法有助于伤口愈合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保持脐部干燥，避免尿液、粪便污染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适当的消毒和清洁，防止感染影响愈合</a:t>
                </a:r>
                <a:endParaRPr/>
              </a:p>
            </p:txBody>
          </p:sp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促进愈合</a:t>
                </a:r>
                <a:endParaRPr/>
              </a:p>
            </p:txBody>
          </p:sp>
        </p:grpSp>
        <p:grpSp>
          <p:nvGrpSpPr>
            <p:cNvPr id="17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观察脐部形态、颜色、分泌物等，发现异常及时就诊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定期体检，评估新生儿生长发育状况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与医生保持沟通，了解并遵循护理建议</a:t>
                </a:r>
                <a:endParaRPr/>
              </a:p>
            </p:txBody>
          </p:sp>
          <p:sp>
            <p:nvSpPr>
              <p:cNvPr id="1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及时发现并处理潜在问题</a:t>
                </a:r>
                <a:endParaRPr/>
              </a:p>
            </p:txBody>
          </p:sp>
        </p:grpSp>
      </p:grpSp>
      <p:pic>
        <p:nvPicPr>
          <p:cNvPr id="17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脐部护理对新生儿健康的影响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保持脐部干燥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观察并处理异常情况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常用护理方法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清洁：使用温水擦拭，避免使用肥皂或酒精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消毒：使用75%酒精或2%碘伏，每天2-3次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保持干燥：避免尿液、粪便污染，可使用护脐带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观察：注意脐部形态、颜色、分泌物等，发现异常及时就诊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脐部护理的基本原则与方法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医院护理：新生儿出院前，医生会进行详细的脐部护理指导</a:t>
                </a:r>
                <a:endParaRPr/>
              </a:p>
            </p:txBody>
          </p:sp>
          <p:sp>
            <p:nvSpPr>
              <p:cNvPr id="20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告知家长脐部护理的重要性及方法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强调定期消毒和观察的重要性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提供脐部护理所需物品及使用说明</a:t>
                </a:r>
                <a:endParaRPr/>
              </a:p>
            </p:txBody>
          </p:sp>
        </p:grpSp>
        <p:grpSp>
          <p:nvGrpSpPr>
            <p:cNvPr id="20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家庭护理：家长需遵循医院指导，进行日常的脐部护理</a:t>
                </a:r>
                <a:endParaRPr/>
              </a:p>
            </p:txBody>
          </p:sp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保持脐部干燥，避免潮湿环境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定期消毒，注意消毒剂的浓度及使用方法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观察并记录脐部状况，如有异常及时就诊</a:t>
                </a:r>
                <a:endParaRPr/>
              </a:p>
            </p:txBody>
          </p:sp>
          <p:sp>
            <p:nvSpPr>
              <p:cNvPr id="21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家庭与医院脐部护理的衔接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脐部护理的具体步骤与方法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2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2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洗手：护理前，家长需洗手，保持双手清洁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准备物品：准备脐部护理所需的物品，如温水、棉签、消毒剂、护脐带等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观察脐部：检查脐部是否有异常，如红肿、渗出物等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新生儿脐部护理的准备工作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清洁：使用温水擦拭脐部，避免使用肥皂或酒精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可用无菌棉签蘸取温水轻轻擦拭脐带残端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清洁时避免摩擦，以免损伤脐部皮肤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消毒：使用75%酒精或2%碘伏进行消毒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用无菌棉签蘸取适量消毒剂，轻轻涂抹在脐带残端及周边皮肤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消毒范围应包括脐带残端、周围皮肤及脐窝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每天消毒2-3次，观察皮肤反应，如有异常停止使用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脐部清洁与消毒的方法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脐部护理的频率与持续时间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频率：新生儿脐部护理每天进行2-3次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清洁：每次换尿布时进行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消毒：每天消毒2-3次，根据医生建议进行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持续时间：脐部护理持续到脐带自然脱落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脐带脱落前，保持脐部干燥，避免感染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脐带脱落后，继续观察脐部状况，如有异常及时就诊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脐部护理中的注意事项与常见问题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保持脐部干燥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避免尿液、粪便污染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使用护脐带或防水尿布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定期消毒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每天2-3次，根据医生建议进行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观察皮肤反应，如有异常停止使用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观察并处理异常情况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注意脐部形态、颜色、分泌物等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发现异常及时就诊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脐部护理中的注意事项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https://d.book118.com/417052102016006043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脐部护理知识与实践</vt:lpstr>
      <vt:lpstr>脐部护理的重要性及基本原则</vt:lpstr>
      <vt:lpstr>PowerPoint Presentation</vt:lpstr>
      <vt:lpstr>PowerPoint Presentation</vt:lpstr>
      <vt:lpstr>PowerPoint Presentation</vt:lpstr>
      <vt:lpstr>脐部护理的具体步骤与方法</vt:lpstr>
      <vt:lpstr>PowerPoint Presentation</vt:lpstr>
      <vt:lpstr>PowerPoint Presentation</vt:lpstr>
      <vt:lpstr>PowerPoint Presentation</vt:lpstr>
      <vt:lpstr>脐部护理中的注意事项与常见问题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2024-09-16T18:48:42.339</cp:lastPrinted>
  <dcterms:created xsi:type="dcterms:W3CDTF">2024-09-16T10:48:42Z</dcterms:created>
  <dcterms:modified xsi:type="dcterms:W3CDTF">2024-09-16T10:48:44Z</dcterms:modified>
</cp:coreProperties>
</file>