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BA580-9C25-43E2-A686-17A4E67EC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C9CAB-2CD2-4D63-8613-416C84D23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9F494-3EBC-41F5-A0B4-8F8053AA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7A36D-B5BB-4E62-AE6C-FE0B712C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5B7D9-7EB8-4CB0-908C-2E787118A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BFF34-AC43-4CC8-9E62-BDA8179A8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036363-AD63-4629-9D75-F051475A8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A2327-5D6B-4E31-A2BB-EC02173F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141B2-73A3-498B-B861-13327015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47D4-C12F-481B-8B78-C4044456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1E63F-5055-4379-A331-19AD13A6D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52133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游戏娱乐行业中的数据分析培训课程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数据可视化与报告呈现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游戏娱乐行业已经成为全球最盈利的行业之一，年收入超过数百亿美元，并且持续增长。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游戏娱乐行业的用户群体广泛，包括不同年龄、性别和地域的人们，用户需求多样化。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随着技术的进步和用户需求的变化，游戏娱乐行业正朝着更加多元化、互动化和智能化的方向发展。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通过分析用户行为、喜好和游戏数据，游戏设计师可以更加精准地设计游戏关卡、角色和故事情节。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数据分析可以帮助游戏公司制定更加有效的营销策略，包括广告投放、社交媒体推广和线下活动组织等。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通过分析用户反馈和游戏数据，游戏公司可以及时发现并解决游戏中存在的问题，提升用户体验。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数据分析在游戏娱乐行业中的应用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工具开发与维护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数据分析师的角色与职责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数据分析师需要负责收集游戏内外的数据，并进行清洗、整理和归类。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将分析结果通过图表、报告等形式呈现出来，为游戏设计师、营销人员和决策者提供数据支持。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利用统计学、机器学习和数据挖掘等技术，对游戏数据进行深入分析，发现数据背后的规律和趋势。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根据需要，开发或维护数据分析工具和平台，提高数据分析的效率和准确性。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游戏日志数据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用户调研数据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市场研究数据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通过游戏客户端或服务器记录的用户行为数据，包括登录、游戏时长、道具使用等。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通过问卷调查、访谈等方式收集的玩家反馈和意见。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通过第三方机构或自行开展的市场调研，收集游戏行业趋势、竞争对手情况等数据。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从社交媒体平台（如微博、抖音等）上爬取的游戏相关话题、评论等数据。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删除重复数据，根据业务需求筛选有效数据。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对缺失数据进行填充或删除处理，保证数据完整性。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识别并处理数据中的异常值，避免对分析结果产生干扰。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将数据转换为适合分析的格式和类型，如将分类变量转换为数值型变量等。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数据去重与筛选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异常值处理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数据整合与存储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将不同来源的数据进行整合，形成统一的数据集，方便后续分析。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选择合适的数据存储方式，如关系型数据库、非关系型数据库或数据仓库等，确保数据安全性和可访问性。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建立数据备份机制，确保数据安全性，同时能够快速恢复数据，保障业务连续性。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游戏数据分析方法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利用图表、图像等方式直观展示游戏数据，帮助分析师更好地理解数据分布和特征。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集中趋势度量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数据分布形态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通过平均数、中位数等统计量描述游戏数据的中心位置。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应用标准差、方差等指标衡量游戏数据的波动情况。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通过观察数据分布的形状、偏态、峰态等特征，对游戏数据进行深入解读。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针对游戏数据中的时间序列数据，建立ARIMA等模型进行预测。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利用回归模型探究游戏数据之间的线性或非线性关系，预测未来趋势。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应用支持向量机（SVM）、随机森林（Random Forest）等机器学习算法构建预测模型，提高预测精度。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采用决策树、逻辑回归等分类算法对游戏用户进行分类，以便制定个性化策略。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运用K-means、DBSCAN等聚类算法对游戏用户进行分群，发现不同用户群体的特征和行为模式。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聚类算法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利用深度学习技术，如卷积神经网络（CNN）和循环神经网络（RNN），对游戏数据进行高级特征提取和模式识别。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神经网络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在游戏设计、智能NPC等领域应用强化学习算法，实现自适应学习和优化决策。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玩家行为分析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https://d.book118.com/417052133052006042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2024-09-15T13:59:38.837</cp:lastPrinted>
  <dcterms:created xsi:type="dcterms:W3CDTF">2024-09-15T05:59:38Z</dcterms:created>
  <dcterms:modified xsi:type="dcterms:W3CDTF">2024-09-15T05:59:41Z</dcterms:modified>
</cp:coreProperties>
</file>