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2196C-5A5D-4F20-9A29-0CD6913DB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2D9DF-E3CD-466B-A6F0-05A95212E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50AEB-57CF-4761-BC65-D44CDCD5A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FB029-E093-49F9-9E2A-ED2754998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88D228-2AAB-445F-ACB2-EF7295B2F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FDC0ED-F82F-4F4A-BC3A-1F2AACDE7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611AEC-DA91-46F5-8321-A141D2F66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45654-FF1C-4944-9560-B4B9A621E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B68AA-BE99-4E44-9CE2-402243560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28BB2-A168-42DA-854B-F315D7E4D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38DEB-E92C-4964-B98E-48F1B6E29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53026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新能源汽车实训教案及反思总结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实训目标与内容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实训准备与组织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实训反思与总结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实训目标与内容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掌握新能源汽车的基本原理和结构。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掌握新能源汽车的日常维护和保养技能。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了解新能源汽车的驱动系统和能源系统。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培养学生的实践操作能力和创新思维能力。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新能源汽车的基本原理和结构认知。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新能源汽车的驱动系统和能源系统操作与维护。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新能源汽车的日常维护和保养实践。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新能源汽车的故障诊断与排除技能训练。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635014" y="1550861"/>
            <a:ext cx="1434751" cy="1532668"/>
          </a:xfrm>
          <a:custGeom>
            <a:rect l="l" t="t" r="r" b="b"/>
            <a:pathLst>
              <a:path w="1537251" h="1642176">
                <a:moveTo>
                  <a:pt x="0" y="0"/>
                </a:moveTo>
                <a:lnTo>
                  <a:pt x="1537251" y="0"/>
                </a:lnTo>
                <a:lnTo>
                  <a:pt x="1537251" y="1537251"/>
                </a:lnTo>
                <a:lnTo>
                  <a:pt x="829482" y="1537251"/>
                </a:lnTo>
                <a:lnTo>
                  <a:pt x="768625" y="1642176"/>
                </a:lnTo>
                <a:lnTo>
                  <a:pt x="707769" y="1537251"/>
                </a:lnTo>
                <a:lnTo>
                  <a:pt x="0" y="153725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7" name="Freeform 17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掌握新能源汽车的驱动系统和能源系统操作与维护，以及日常维护和保养实践。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新能源汽车的故障诊断与排除技能训练，需要学生具备较高的实践操作能力和分析解决问题的能力。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实训重点与难点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实训准备与组织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实训场地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选择一个宽敞、通风良好的场地，确保学员在实训过程中能够安全、舒适地进行操作。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准备充足的新能源汽车及配套设备，如充电桩、维修工具等，确保实训的顺利进行。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在实训开始前，对所有设备进行仔细检查，确保其处于良好状态，无安全隐患。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实训场地与设备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选择具备新能源汽车专业知识及丰富教学经验的教师担任指导。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指导教师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协助指导教师进行实训教学，负责设备管理及学生问题解答等工作。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助教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根据学生人数和设备数量，合理分组，确保每组学生都有足够的操作机会。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学生分组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实训人员配置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学员须佩戴个人防护用品，如防护手套、防护眼镜等。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学员须严格按照指导教师的操作要求进行实训，不得擅自操作。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实训过程中，严禁吸烟、饮食等行为，确保实训场地的整洁与安全。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实训安全须知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AutoShape 94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AutoShape 102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AutoShape 103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Freeform 107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Freeform 116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Freeform 131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Freeform 139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Freeform 140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AutoShape 143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Freeform 147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Freeform 148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AutoShape 150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AutoShape 151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Freeform 155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Freeform 156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AutoShape 158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AutoShape 159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Freeform 163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Freeform 164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AutoShape 166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AutoShape 167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Freeform 171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Freeform 172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AutoShape 174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AutoShape 175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Freeform 183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AutoShape 185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Freeform 189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AutoShape 191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Freeform 195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AutoShape 197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Freeform 201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AutoShape 203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Freeform 207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AutoShape 209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Freeform 213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AutoShape 215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Freeform 219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AutoShape 221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Freeform 225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AutoShape 227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Freeform 231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AutoShape 233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Freeform 237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AutoShape 239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Freeform 243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AutoShape 245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Freeform 249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AutoShape 251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Freeform 255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AutoShape 257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Freeform 261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AutoShape 263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Freeform 267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AutoShape 269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Freeform 273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AutoShape 275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Freeform 279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AutoShape 281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Freeform 285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AutoShape 287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Freeform 291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AutoShape 293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Freeform 297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总结词：掌握基础</a:t>
            </a:r>
            <a:endParaRPr lang="en-US" sz="1100"/>
          </a:p>
        </p:txBody>
      </p:sp>
      <p:sp>
        <p:nvSpPr>
          <p:cNvPr id="299" name="AutoShape 299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详细描述：介绍新能源汽车的定义、分类、发展历程以及与传统汽车的差异，使学生对新能源汽车有基本的认识和了解。</a:t>
            </a:r>
            <a:endParaRPr lang="en-US" sz="1100"/>
          </a:p>
        </p:txBody>
      </p:sp>
      <p:sp>
        <p:nvSpPr>
          <p:cNvPr id="300" name="AutoShape 30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1" name="AutoShape 30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2" name="AutoShape 30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TextBox 32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新能源汽车基础知识介绍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https://d.book118.com/417053026102006032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2024-09-05T08:41:05.587</cp:lastPrinted>
  <dcterms:created xsi:type="dcterms:W3CDTF">2024-09-05T00:41:05Z</dcterms:created>
  <dcterms:modified xsi:type="dcterms:W3CDTF">2024-09-05T00:41:07Z</dcterms:modified>
</cp:coreProperties>
</file>