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F25EE-8E9D-4CEB-A145-17446CBE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FC151-6F2E-424B-BBDA-4A9C29F9D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A535A-3F98-4350-8F48-3EBB53AE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700CA-23E5-4297-9348-81F270A1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4F7BF-5EE5-4B89-B55F-C7FC8137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D497A-65B9-45D9-B602-3C146988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04D4C-ACA8-4DA6-833B-830078F3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1BB85-0C50-4A5D-8083-2CEE88DC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A7433-DE6F-4B83-8EFE-45B96E93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FB9D8-395F-42C6-8466-E2D20EC2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93478-C43F-4FC1-8E36-775A105E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315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整体护理教程课件视频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整体护理概述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护理实践与技巧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整体护理是一种以病人为中心，集多学科专业知识和技能于一体的护理模式。它强调在护理过程中关注病人的生理、心理、社会和灵性需求，以促进病人的全面康复。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整体护理起源于20世纪70年代的美国，后来逐渐在全球范围内得到推广和应用。在我国，随着医疗改革的深入和人们对健康需求的提高，整体护理也得到了越来越多的关注和应用。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通过本教程课件视频的学习，使学习者掌握整体护理的基本概念、理论和实践，提高学习者的护理技能和综合素质，为今后的护理工作打下坚实的基础。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学习者能够了解整体护理的基本理论和实践方法，掌握评估病人需求的方法和技巧，学会制定个性化的护理计划，提高与病人及其家属的沟通能力，培养团队协作精神和服务意识。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整体护理是一种以病人为中心，全面评估病人需求，提供身心社会文化全方位照顾的护理模式。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整体护理强调病人需求的全面性，注重病人与护士的互动，强调护理过程中的团队合作。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整体护理能够满足病人的全方位需求，提高病人的满意度和舒适度。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整体护理关注病人的生理、心理和社会需求，有助于病人的全面康复。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整体护理能够提高医疗服务的整体质量，减少医疗差错和纠纷。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从传统的功能制护理到整体护理的发展历程，以及不同历史阶段的特点和影响。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未来护理的发展方向，如个性化护理、智能化护理等。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当前护理行业面临的挑战和机遇，以及如何应对和抓住机遇。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护理的基本原则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尊重和关爱病人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护士应尊重病人的尊严和权利，关注病人的需求和感受，提供温暖、关爱和人性化的护理服务。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关注病人的心理和社会需求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除了关注病人的身体健康，护士还应关注病人的心理和社会需求，提供全面的护理服务。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人道主义原则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护士应遵循科学理论和研究成果，使用科学的方法和技术进行护理，确保护理工作的科学性和有效性。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护士应保持持续学习的态度，不断更新知识和技能，以适应医学科学的快速发展。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持续学习和知识更新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遵循科学理论和研究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全面评估病人状况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护士应对病人的身体、心理、社会和情感状况进行全面评估，了解病人的需求和问题。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提供整体护理解决方案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护士应根据病人的具体情况，提供全面的护理解决方案，包括生理、心理和社会等方面的护理。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https://d.book118.com/417053151152006031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2024-09-04T08:10:00.328</cp:lastPrinted>
  <dcterms:created xsi:type="dcterms:W3CDTF">2024-09-04T00:10:00Z</dcterms:created>
  <dcterms:modified xsi:type="dcterms:W3CDTF">2024-09-04T00:10:02Z</dcterms:modified>
</cp:coreProperties>
</file>