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89648E-D412-4DEF-B4C6-CFF7D8A00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609D62-35DE-488C-89AF-69EA18FAC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B377E0-72FD-44DF-9AAF-85517D21A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ECEC14-2371-4BAC-8393-85F8964A3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F0CEBB-9023-4BD3-93DD-45B91AF71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6675C8-C29B-43EE-80E3-F4CD00735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023C70-A319-40AF-8405-97E2C18EA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2F71C6-BF91-429B-839E-AC891E2A0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E36748-AB18-475E-955A-80C230B6E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DC88D1-5E26-41DF-83A3-F7D506C29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43E819-E366-49F6-9503-32AAE8983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05503312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2024-02-07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安全保障让企业更具竞争力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企业面临的安全挑战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安全保障对企业竞争力影响分析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未来发展趋势及挑战应对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292" r="12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安全保障是指通过采取一系列技术、管理和法律手段，确保企业信息系统、网络、数据、应用等资源的机密性、完整性和可用性，从而保障企业的正常运营和业务发展。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随着信息化和数字化的快速发展，企业面临的安全威胁日益增多，安全保障已成为企业稳定运营和持续发展的关键因素。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包括防火墙、入侵检测、数据加密、身份认证等技术手段，确保企业信息系统的安全。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技术保障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管理保障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317" r="253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法律保障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通过建立完善的安全管理制度、流程和规范，确保企业安全管理的有效性和可持续性。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遵守国家法律法规，建立企业自身的合规体系，确保企业业务活动的合法性。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安全保障体系构成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安全保障能够增强客户、合作伙伴和投资者对企业的信任度，从而提升企业的市场竞争力。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提升企业信誉度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通过安全保障措施，保护企业的知识产权、商业秘密等核心资产不被泄露或侵犯，维护企业的竞争优势。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保护企业核心资产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安全保障有助于降低企业因安全事件导致的运营中断、财务损失等风险，提高企业的稳健性。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降低运营风险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在安全保障的基础上，企业可以更加放心地推进业务创新和发展，拓展新的市场领域。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促进业务创新与发展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企业竞争力与安全保障关系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企业面临的安全挑战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分布式拒绝服务攻击（DDoS）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通过大量请求拥塞目标网络，使其无法提供正常服务。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恶意软件与病毒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包括勒索软件、间谍软件、蠕虫病毒等，可能破坏系统、窃取数据或干扰正常业务。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钓鱼攻击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通过伪造官方邮件、网站等手段诱导用户泄露个人信息或执行恶意代码。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网络安全威胁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员工疏忽、恶意行为或权限滥用可能导致敏感数据外泄。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5635" r="2563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317" r="2531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内部泄露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黑客利用漏洞入侵企业系统，窃取数据或进行篡改。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外部攻击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合作伙伴或供应商的安全漏洞可能波及企业数据安全。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供应链风险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数据泄露风险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系统漏洞与攻击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软件漏洞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操作系统、应用程序等可能存在安全漏洞，被攻击者利用以入侵系统。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零日攻击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针对尚未公开漏洞进行的攻击，由于漏洞未知，防御难度极大。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特权提升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攻击者利用系统漏洞提升权限，进而控制整个系统。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如欧盟的GDPR、中国的网络安全法等，对企业数据处理和保护提出严格要求。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数据保护法规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金融、医疗等行业需遵循特定监管标准，确保业务合规。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行业监管标准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542" r="14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不同国家和地区的数据安全法规可能影响企业跨境业务开展。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国际贸易壁垒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政策法规遵从性要求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安全保障策略与实践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明确安全目标和原则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制定全面的安全政策，明确企业的安全目标和应遵循的原则。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细化安全流程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针对企业各项业务流程，制定详细的安全流程，确保业务操作符合安全规范。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定期评估与更新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定期对安全政策和流程进行评估，根据企业发展和外部环境变化进行更新。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制定完善的安全政策与流程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https://d.book118.com/417055033125006043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2024-09-17T14:07:10.848</cp:lastPrinted>
  <dcterms:created xsi:type="dcterms:W3CDTF">2024-09-17T06:07:10Z</dcterms:created>
  <dcterms:modified xsi:type="dcterms:W3CDTF">2024-09-17T06:07:13Z</dcterms:modified>
</cp:coreProperties>
</file>