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E97CA-9C47-43C2-90CB-9C12C48DD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46F07-D99A-4576-8D73-6686D0D83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CA24C-39F2-40B2-9A67-D667170C9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82012-EF07-4C9D-9C04-D2969732E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D6F7BD-C4C5-4E27-9AD1-B5AE52B17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4802CD-B33C-427B-8918-3F553F0E1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FBA685-C7F5-4A9C-9031-1372ABABC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FA017-BB42-42BB-B99E-A9DD07F3F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451EBD-F13E-4F73-BBBC-73F233395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8DF1F-37C2-4895-868E-C5B60E26D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FD2A2-731F-4D16-AEB9-9C2AAE5D2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640111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音乐产业2024年宿舍管理音乐制作助理住宿环境改进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宿舍环境与音乐制作助理工作效率关系研究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现有住宿环境分析及问题诊断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住宿环境改进方案设计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方案实施与效果评估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持续改进与未来发展规划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宿舍环境与音乐制作助理工作效率关系研究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宿舍环境对音乐创作灵感影响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安静程度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一个安静的宿舍环境有助于音乐制作助理更好地聆听内心的声音，捕捉创作灵感。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空间布局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合理的空间布局和装饰可以营造一个舒适、有艺术氛围的宿舍环境，激发音乐创作灵感。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生活设施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良好的生活设施，如舒适的床铺、宽敞的书桌等，有助于提高音乐制作助理的居住舒适度，从而有利于灵感的产生。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完善的宿舍设施，如空调、热水器、洗衣机等，可以提高音乐制作助理的生活便利度，增强工作满意度。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确保宿舍的居住安全，如加强门禁管理、提供安全监控等，可以让音乐制作助理感到安心，从而提高工作满意度。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居住安全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一个和谐的社交环境有助于音乐制作助理之间建立良好的人际关系，增强团队凝聚力，提高工作满意度。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社交环境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住宿条件对音乐制作助理工作满意度影响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保持宿舍室内空气清新、流通，有助于减少病菌传播，保障音乐制作助理的身体健康。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室内空气质量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采光与照明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噪音控制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充足的自然光线和合理的照明布局有助于保护音乐制作助理的视力，减轻视觉疲劳。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降低宿舍内的噪音水平，有助于保障音乐制作助理的听力健康，提高睡眠质量。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宿舍环境与音乐制作助理身心健康关系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现有住宿环境分析及问题诊断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目前，音乐制作助理的宿舍配备了基本的床铺、桌椅、衣柜等家具，以及空调、热水器等电器设备。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宿舍设施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宿舍一般为多人间，居住密度较高，私人空间相对有限。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住宿条件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宿舍楼内设有公共卫生间、洗漱间、活动室等公共区域，供住宿人员共同使用。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公共区域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当前住宿环境概述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部分宿舍的家具、电器等设备使用时间较长，存在老化、损坏等问题，影响了住宿的舒适度。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设施老旧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由于宿舍居住密度较高，私人空间有限，不利于音乐制作助理的个人物品存放和休息。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公共区域的卫生状况不佳，清洁频率不够，给住宿人员的生活带来了不便。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空间优化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通过合理布局和设计，优化宿舍空间，提高私人空间的利用率。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卫生改善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加强公共区域的卫生管理，提高清洁频率和卫生标准，为住宿人员提供一个更加整洁、卫生的生活环境。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设施更新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对老旧的家具、电器等设备进行更新，提高宿舍的舒适度和安全性。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改进方向和目标设定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住宿环境改进方案设计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https://d.book118.com/417064011153006031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2024-09-04T08:42:41.478</cp:lastPrinted>
  <dcterms:created xsi:type="dcterms:W3CDTF">2024-09-04T00:42:41Z</dcterms:created>
  <dcterms:modified xsi:type="dcterms:W3CDTF">2024-09-04T00:42:43Z</dcterms:modified>
</cp:coreProperties>
</file>