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1A965B-8BEE-42B5-BC6F-75791C933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9B509-A6A3-4AEB-81FE-6FD1F708F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903B1-6164-4A97-9519-339FC8F8E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E84664-43D8-42FF-8347-5A32E5EA1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8F403C-8C30-4C20-8002-99FAA0313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F8BF10-504E-448F-AA7C-0F94ACEC1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A7CDFB-429A-4CF1-A4F9-6C591693A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E2858-990D-45FB-A4EA-48A11FD1A2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8D5C2F-39C7-4ACD-8A51-91FC49A23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A8828-A5F6-4BE0-8231-06C41D862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B6EB8-3A02-43EF-8A16-AEB49DF4E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06515414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重点传染病防控知识宣传及预防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重点传染病概述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防控知识与措施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重点传染病概述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重点传染病是指具有高传染性、高致死率、严重影响社会经济和公共卫生安全的传染病。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根据其传播方式和危害程度，重点传染病可分为甲类、乙类和丙类。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514" b="95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主要包括空气飞沫传播、接触传播、血液传播等。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发热、咳嗽、乏力、呼吸急促等症状，严重时可出现呼吸衰竭、多器官功能衰竭等。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传播途径与症状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近年来，全球范围内重点传染病频发，如COVID-19、埃博拉出血热、中东呼吸综合征等。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我国政府高度重视传染病防控工作，加强监测和预警，积极开展疫苗接种和防控措施，取得了一定的成效。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全球与国内现状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防控知识与措施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67" r="1456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760" r="2076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经常用肥皂和流动水洗手，或使用含有至少60%酒精的手部消毒液。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咳嗽或打喷嚏时，用纸巾或弯曲的肘部遮住口鼻，然后立即处理用过的纸巾。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保持呼吸道卫生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避免与生病的人共享个人物品，如水杯和餐具。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避免接触眼、鼻和口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尽量与他人保持至少1米（3英尺）的距离，尤其是与有呼吸道症状的人。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387" r="2738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疫苗通过刺激免疫系统产生特异性抗体，帮助身体抵抗病毒和细菌的感染。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疫苗是预防传染病的有效手段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接种疫苗可以显著降低感染某些传染病的几率，如麻疹、风疹、百日咳和流感等。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疫苗接种降低感染风险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通过疫苗接种，个体不仅保护自己，还保护了整个社区免受传染病的侵害。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疫苗接种保护社区安全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虽然疫苗接种有一些轻微的风险，但这些风险远远小于不接种疫苗可能带来的风险。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疫苗接种的益处远大于风险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遵循当地卫生部门的建议和指示，了解如何预防和控制疾病的传播。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遵循当地卫生部门的指示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避免参加大型集会或前往拥挤的公共场所，以降低感染风险。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避免前往人群密集场所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保持充足的睡眠、均衡的饮食和适当的锻炼，以增强身体的免疫力。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增强免疫力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在公共场所佩戴口罩、勤洗手、保持社交距离等个人防护措施，降低感染风险。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做好个人防护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疫情爆发时的应对措施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https://d.book118.com/417065154142006054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2024-09-29T04:25:42.384</cp:lastPrinted>
  <dcterms:created xsi:type="dcterms:W3CDTF">2024-09-28T20:25:42Z</dcterms:created>
  <dcterms:modified xsi:type="dcterms:W3CDTF">2024-09-28T20:25:44Z</dcterms:modified>
</cp:coreProperties>
</file>