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B3FDE-C010-4E8C-9DD5-35B2DB31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9901B-17B3-4111-BF69-ADF9DCB15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4F40E-CC92-45F0-8FD1-35975AB1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53B91-E3E3-4024-895F-91FDE6F28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88A26-7328-471E-989B-99A4EAB1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EF86F-C8C4-42E3-A496-275B4988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78D89-734E-4581-BC4A-D84E829C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64B11-254D-4DA7-987A-E0D75F98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DA411-DFF2-4EDC-8E2E-AA25E6E0F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5F9C0-D763-4205-9869-F077CCB7F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490F5-9D4B-447F-BB64-77EC797B1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6613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咯血患者的病情观察与记录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咯血患者的康复与随访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咯血是指喉部以下的呼吸道出血，经口腔咳出。其症状包括咳嗽、咳痰、呼吸困难等。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咯血通常表现为咳嗽时咳出鲜红色血液，有时伴有痰液。出血量多时可能出现呼吸困难、胸闷等症状。根据出血量的多少，咯血的颜色和持续时间也会有所不同。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咯血的原因多种多样，包括感染、炎症、肿瘤、血管病变等。病理上，咯血可能是由于支气管黏膜破裂、肺部血管破裂等原因所致。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是导致咯血常见的原因之一，如肺结核、肺炎等。炎症反应可能导致支气管黏膜充血、水肿，易于破裂出血。此外，肿瘤也是咯血的重要原因之一，如肺癌、支气管癌等。血管病变如肺栓塞、肺动脉高压等也可能导致咯血。在病理上，支气管黏膜的炎症、溃疡、肿瘤等可能导致黏膜破裂出血。肺部血管的破裂也是咯血的重要原因之一，可能与血管病变、高血压等因素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咯血的原因与病理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咯血的诊断与评估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总结词：诊断与评估咯血患者需要综合考虑病史、症状、体征以及相关检查。医生需了解患者的既往病史、家族史、用药情况等，并进行体格检查和必要的实验室检查。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医生在诊断与评估咯血患者时，首先会询问患者的病史，包括既往病史、家族史、用药情况等。了解患者是否有慢性咳嗽、咳痰、呼吸困难等症状，以及是否有吸烟史、职业暴露等危险因素。体格检查包括体温、呼吸、心率、血压等生命体征的检查，以及肺部听诊、叩诊等检查，以初步判断是否存在肺部病变。实验室检查包括血常规、凝血功能、痰液检查等，以帮助确定咯血的病因和病理机制。影像学检查如胸部X线片、CT等也有助于明确诊断和评估病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确保患者呼吸道畅通，及时清除口腔和呼吸道内的血液和痰液，以防止窒息。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指导患者采取患侧卧位，以减少出血量，同时避免血液流入健侧肺内。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密切监测患者的血压、心率、呼吸频率等指标，及时发现和处理异常情况。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确保患者按时、按量服用医生开具的药物，特别是止血药和抗生素。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注意观察患者用药后的反应，如出现不良反应，应及时报告医生并协助处理。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详细记录患者的用药情况，包括药物名称、剂量、使用时间等，以备查验。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对患者进行心理疏导，缓解其紧张、焦虑的情绪，增强治疗信心。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指导患者进食高蛋白、高热量、易消化的食物，避免刺激性食物和饮料。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注意预防肺部感染等并发症的发生，保持室内空气流通，定期协助患者翻身、拍背。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咯血患者的病情观察与记录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https://d.book118.com/417066135012006055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2024-09-29T15:15:23.145</cp:lastPrinted>
  <dcterms:created xsi:type="dcterms:W3CDTF">2024-09-29T07:15:23Z</dcterms:created>
  <dcterms:modified xsi:type="dcterms:W3CDTF">2024-09-29T07:15:25Z</dcterms:modified>
</cp:coreProperties>
</file>