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53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E8F9-7729-4D37-B4FE-3B82E5EC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A22EC-983A-49CA-A182-D8AE86183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3FBDB-34E7-4C88-8E0A-0509F9D5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365B3-6D3A-4165-BF66-2789C25B1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A62C7-111D-4E03-8C84-991AB932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30A702-47C4-49AB-8495-04B7099C6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4EAA4-9487-4169-A798-E13ECFE0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581B7-A5EF-4CE3-BCF8-C690CB43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9D154-4257-4339-A343-DDA8BFB53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10E7B-46F3-41BF-9E17-BA9B30C6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74C16-216F-4D9A-8234-3852D19E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20" r:id="rId2"/>
    <p:sldLayoutId id="2147491421" r:id="rId3"/>
    <p:sldLayoutId id="2147491422" r:id="rId4"/>
    <p:sldLayoutId id="2147491423" r:id="rId5"/>
    <p:sldLayoutId id="2147491424" r:id="rId6"/>
    <p:sldLayoutId id="2147491425" r:id="rId7"/>
    <p:sldLayoutId id="2147491426" r:id="rId8"/>
    <p:sldLayoutId id="2147491427" r:id="rId9"/>
    <p:sldLayoutId id="2147491428" r:id="rId10"/>
    <p:sldLayoutId id="21474914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14" Type="http://schemas.openxmlformats.org/officeDocument/2006/relationships/tags" Target="../tags/tag445.xml" /><Relationship Id="rId15" Type="http://schemas.openxmlformats.org/officeDocument/2006/relationships/tags" Target="../tags/tag446.xml" /><Relationship Id="rId16" Type="http://schemas.openxmlformats.org/officeDocument/2006/relationships/tags" Target="../tags/tag447.xml" /><Relationship Id="rId17" Type="http://schemas.openxmlformats.org/officeDocument/2006/relationships/tags" Target="../tags/tag448.xml" /><Relationship Id="rId18" Type="http://schemas.openxmlformats.org/officeDocument/2006/relationships/tags" Target="../tags/tag449.xml" /><Relationship Id="rId19" Type="http://schemas.openxmlformats.org/officeDocument/2006/relationships/tags" Target="../tags/tag450.xml" /><Relationship Id="rId2" Type="http://schemas.openxmlformats.org/officeDocument/2006/relationships/tags" Target="../tags/tag433.xml" /><Relationship Id="rId20" Type="http://schemas.openxmlformats.org/officeDocument/2006/relationships/tags" Target="../tags/tag451.xml" /><Relationship Id="rId21" Type="http://schemas.openxmlformats.org/officeDocument/2006/relationships/tags" Target="../tags/tag452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1.xml" /><Relationship Id="rId11" Type="http://schemas.openxmlformats.org/officeDocument/2006/relationships/tags" Target="../tags/tag462.xml" /><Relationship Id="rId12" Type="http://schemas.openxmlformats.org/officeDocument/2006/relationships/tags" Target="../tags/tag463.xml" /><Relationship Id="rId13" Type="http://schemas.openxmlformats.org/officeDocument/2006/relationships/tags" Target="../tags/tag464.xml" /><Relationship Id="rId14" Type="http://schemas.openxmlformats.org/officeDocument/2006/relationships/tags" Target="../tags/tag465.xml" /><Relationship Id="rId15" Type="http://schemas.openxmlformats.org/officeDocument/2006/relationships/tags" Target="../tags/tag466.xml" /><Relationship Id="rId16" Type="http://schemas.openxmlformats.org/officeDocument/2006/relationships/tags" Target="../tags/tag467.xml" /><Relationship Id="rId17" Type="http://schemas.openxmlformats.org/officeDocument/2006/relationships/tags" Target="../tags/tag468.xml" /><Relationship Id="rId18" Type="http://schemas.openxmlformats.org/officeDocument/2006/relationships/tags" Target="../tags/tag469.xml" /><Relationship Id="rId19" Type="http://schemas.openxmlformats.org/officeDocument/2006/relationships/tags" Target="../tags/tag470.xml" /><Relationship Id="rId2" Type="http://schemas.openxmlformats.org/officeDocument/2006/relationships/tags" Target="../tags/tag453.xml" /><Relationship Id="rId20" Type="http://schemas.openxmlformats.org/officeDocument/2006/relationships/tags" Target="../tags/tag471.xml" /><Relationship Id="rId21" Type="http://schemas.openxmlformats.org/officeDocument/2006/relationships/tags" Target="../tags/tag472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tags" Target="../tags/tag458.xml" /><Relationship Id="rId8" Type="http://schemas.openxmlformats.org/officeDocument/2006/relationships/tags" Target="../tags/tag459.xml" /><Relationship Id="rId9" Type="http://schemas.openxmlformats.org/officeDocument/2006/relationships/tags" Target="../tags/tag46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9.xml" /><Relationship Id="rId11" Type="http://schemas.openxmlformats.org/officeDocument/2006/relationships/tags" Target="../tags/tag490.xml" /><Relationship Id="rId12" Type="http://schemas.openxmlformats.org/officeDocument/2006/relationships/tags" Target="../tags/tag491.xml" /><Relationship Id="rId13" Type="http://schemas.openxmlformats.org/officeDocument/2006/relationships/tags" Target="../tags/tag492.xml" /><Relationship Id="rId14" Type="http://schemas.openxmlformats.org/officeDocument/2006/relationships/tags" Target="../tags/tag493.xml" /><Relationship Id="rId15" Type="http://schemas.openxmlformats.org/officeDocument/2006/relationships/tags" Target="../tags/tag494.xml" /><Relationship Id="rId16" Type="http://schemas.openxmlformats.org/officeDocument/2006/relationships/tags" Target="../tags/tag495.xml" /><Relationship Id="rId17" Type="http://schemas.openxmlformats.org/officeDocument/2006/relationships/tags" Target="../tags/tag496.xml" /><Relationship Id="rId2" Type="http://schemas.openxmlformats.org/officeDocument/2006/relationships/tags" Target="../tags/tag481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tags" Target="../tags/tag486.xml" /><Relationship Id="rId8" Type="http://schemas.openxmlformats.org/officeDocument/2006/relationships/tags" Target="../tags/tag487.xml" /><Relationship Id="rId9" Type="http://schemas.openxmlformats.org/officeDocument/2006/relationships/tags" Target="../tags/tag4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15" Type="http://schemas.openxmlformats.org/officeDocument/2006/relationships/tags" Target="../tags/tag510.xml" /><Relationship Id="rId16" Type="http://schemas.openxmlformats.org/officeDocument/2006/relationships/tags" Target="../tags/tag511.xml" /><Relationship Id="rId17" Type="http://schemas.openxmlformats.org/officeDocument/2006/relationships/tags" Target="../tags/tag512.xml" /><Relationship Id="rId18" Type="http://schemas.openxmlformats.org/officeDocument/2006/relationships/tags" Target="../tags/tag513.xml" /><Relationship Id="rId19" Type="http://schemas.openxmlformats.org/officeDocument/2006/relationships/tags" Target="../tags/tag514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3.xml" /><Relationship Id="rId11" Type="http://schemas.openxmlformats.org/officeDocument/2006/relationships/tags" Target="../tags/tag524.xml" /><Relationship Id="rId12" Type="http://schemas.openxmlformats.org/officeDocument/2006/relationships/tags" Target="../tags/tag525.xml" /><Relationship Id="rId13" Type="http://schemas.openxmlformats.org/officeDocument/2006/relationships/tags" Target="../tags/tag526.xml" /><Relationship Id="rId14" Type="http://schemas.openxmlformats.org/officeDocument/2006/relationships/tags" Target="../tags/tag527.xml" /><Relationship Id="rId15" Type="http://schemas.openxmlformats.org/officeDocument/2006/relationships/tags" Target="../tags/tag528.xml" /><Relationship Id="rId16" Type="http://schemas.openxmlformats.org/officeDocument/2006/relationships/tags" Target="../tags/tag529.xml" /><Relationship Id="rId17" Type="http://schemas.openxmlformats.org/officeDocument/2006/relationships/tags" Target="../tags/tag530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tags" Target="../tags/tag5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01021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员工培训经验报告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AA,a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培训背景和目标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培训内容和形式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培训效果评估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问题和改进措施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总结和展望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培训背景和目标</a:t>
            </a:r>
            <a:endParaRPr lang="zh-CN" altLang="en-US"/>
          </a:p>
        </p:txBody>
      </p:sp>
      <p:sp>
        <p:nvSpPr>
          <p:cNvPr id="1049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培训需求分析</a:t>
            </a:r>
            <a:endParaRPr lang="zh-CN" altLang="en-US"/>
          </a:p>
        </p:txBody>
      </p:sp>
      <p:sp>
        <p:nvSpPr>
          <p:cNvPr id="10505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员工能力评估：了解员工现有技能和知识水平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培训目标设定：根据员工能力和岗位需求设定培训目标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培训内容规划：根据培训目标和员工需求规划培训内容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岗位需求分析：明确岗位要求和期望员工具备的能力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培训目标设定</a:t>
            </a:r>
            <a:endParaRPr lang="zh-CN" altLang="en-US"/>
          </a:p>
        </p:txBody>
      </p:sp>
      <p:sp>
        <p:nvSpPr>
          <p:cNvPr id="10506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提高员工技能水平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提升员工工作效率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培养员工创新思维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增强团队协作能力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培训计划制定</a:t>
            </a:r>
            <a:endParaRPr lang="zh-CN" altLang="en-US"/>
          </a:p>
        </p:txBody>
      </p:sp>
      <p:sp>
        <p:nvSpPr>
          <p:cNvPr id="1050730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培训需求分析：了解员工需求和公司目标，确定培训主题和方向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2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培训目标设定：明确培训的目标和预期效果，制定具体的培训计划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培训课程设计：根据培训目标和需求，设计合适的培训课程和活动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6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培训时间安排：合理安排培训时间和地点，确保培训顺利进行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8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培训效果评估：对培训效果进行评估和反馈，以便改进和优化培训计划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培训内容和形式</a:t>
            </a:r>
            <a:endParaRPr lang="zh-CN" altLang="en-US"/>
          </a:p>
        </p:txBody>
      </p:sp>
      <p:sp>
        <p:nvSpPr>
          <p:cNvPr id="10507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培训内容设计</a:t>
            </a:r>
            <a:endParaRPr lang="zh-CN" altLang="en-US"/>
          </a:p>
        </p:txBody>
      </p:sp>
      <p:sp>
        <p:nvSpPr>
          <p:cNvPr id="10515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培训方式：采用讲座、案例分析、角色扮演等方法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培训目标：明确培训的目的和预期效果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培训内容：包括专业知识、技能培训、团队建设等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培训评估：对培训效果进行评估和反馈，以便改进和优化培训内容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培训形式选择</a:t>
            </a:r>
            <a:endParaRPr lang="zh-CN" altLang="en-US"/>
          </a:p>
        </p:txBody>
      </p:sp>
      <p:sp>
        <p:nvSpPr>
          <p:cNvPr id="105162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3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现场培训：面对面交流，实时互动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3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在线培训：随时随地学习，方便快捷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4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4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混合式培训：结合现场和在线培训，灵活高效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4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5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角色扮演：模拟实际工作场景，提高实战能力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5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5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案例分析：通过分析实际案例，加深对知识的理解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6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6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互动讨论：鼓励员工积极参与讨论，分享经验和观点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7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培训实施过程</a:t>
            </a:r>
            <a:endParaRPr lang="zh-CN" altLang="en-US"/>
          </a:p>
        </p:txBody>
      </p:sp>
      <p:sp>
        <p:nvSpPr>
          <p:cNvPr id="10517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培训形式：采用线上线下相结合的方式，包括讲座、研讨会、实操演练等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培训目标：提高员工技能和素质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培训内容：包括专业技能、沟通技巧、团队协作等方面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培训效果评估：通过问卷调查、考试、实际工作表现等方式进行评估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517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https://d.book118.com/417100102134006034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80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3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员工培训经验报告</vt:lpstr>
      <vt:lpstr>目录</vt:lpstr>
      <vt:lpstr>培训背景和目标</vt:lpstr>
      <vt:lpstr>培训需求分析</vt:lpstr>
      <vt:lpstr>培训目标设定</vt:lpstr>
      <vt:lpstr>培训计划制定</vt:lpstr>
      <vt:lpstr>培训内容和形式</vt:lpstr>
      <vt:lpstr>培训内容设计</vt:lpstr>
      <vt:lpstr>培训形式选择</vt:lpstr>
      <vt:lpstr>培训实施过程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2024-09-08T19:02:54.103</cp:lastPrinted>
  <dcterms:created xsi:type="dcterms:W3CDTF">2024-09-08T11:02:54Z</dcterms:created>
  <dcterms:modified xsi:type="dcterms:W3CDTF">2024-09-08T11:02:57Z</dcterms:modified>
</cp:coreProperties>
</file>