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A1645-0492-4A7E-905F-8C6582C47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F978A-D395-4C1F-A5BD-F05FC7C6F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8959A-F7C8-4A38-9C81-4CE48B25A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6688B-CBFE-4049-8163-B451273ED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7C099D-CE19-42B6-8CDF-23F9ED411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25967-8B7F-46D4-8F24-105ED8D5A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23FC0B-3D53-4AB6-BD3E-958B01FD6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92409-2AF3-4D83-8507-3241826BA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BF1C0-9114-4B27-80BE-B3198893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A3572-446B-421F-95DD-2D5EB4D88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D5408-90C2-453B-B350-6F9E6CBDC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001421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初三感恩的演讲稿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感恩父母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感恩老师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感恩同学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感恩社会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实践感恩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培养感恩之心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感恩教育的重要性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感恩教育是德育的重要组成部分，有助于培养学生健全的人格和良好的道德品质。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感恩之心的体现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感恩之心表现为对他人的帮助和关爱心存感激，懂得回报和传递爱心。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培养感恩之心的途径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家庭、学校和社会应共同努力，通过言传身教、实践活动等方式培养学生的感恩之心。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感恩在困难时期的支持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在遇到困难时，感恩能够让人们更加坚定信念，勇敢面对挑战，获得更多人的支持和鼓励。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感恩对社会的积极影响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感恩有助于营造良好的社会氛围，增强人们的归属感和责任感，推动社会进步和发展。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感恩传递正能量的作用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感恩能够激发人们的积极情感，传递正能量，促进人与人之间的和谐相处。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传递正能量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417" r="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感恩在学校教育中的实践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学校教育应该将感恩教育贯穿于教育教学全过程，通过开展各种实践活动培养学生的感恩意识和行为习惯。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感恩对社会和谐的促进作用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感恩能够增进人与人之间的信任和理解，减少矛盾和冲突，促进社会和谐稳定。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感恩在家庭教育中的意义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家庭教育是培养孩子感恩之心的重要环节，家长应该以身作则，引导孩子学会感恩和回报。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感恩父母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早起晚归，辛勤工作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父母为了家庭，每天早出晚归，辛勤工作，为我们提供物质上的保障。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无微不至的关怀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父母在生活中无微不至地关心我们，从饮食起居到学习成长，都倾注了他们的心血。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默默承受压力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父母在面对生活压力时，总是默默承受，不让我们担忧，为我们创造一个良好的成长环境。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父母辛勤付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父母的爱是无条件的，无论我们遇到什么困难，他们总是坚定地站在我们身边，给予我们支持和鼓励。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无条件的爱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父母总是包容我们的缺点和不足，理解我们的情绪和想法，与我们共同成长。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625" b="12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父母总是为我们的未来着想，为我们规划人生道路，提供宝贵的建议和指导。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为我们着想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父母无私关爱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846" r="384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尊敬父母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我们应该尊敬父母，感激他们的养育之恩，用实际行动回报他们的辛勤付出。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关心父母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我们应该关心父母的生活和健康，多与他们沟通交流，让他们感受到我们的关爱。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传承孝道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孝道是中华民族的传统美德，我们应该传承这一美德，让孝敬父母成为我们的自觉行为。同时，我们也要以身作则，为下一代树立榜样，让孝道代代相传。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孝敬父母，传承美德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感恩老师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老师们在课堂上耐心讲解，为我们传授知识，帮助我们掌握各种技能。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解答疑惑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当我们遇到问题时，老师总是耐心解答，让我们豁然开朗。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老师不仅关注我们的学业成绩，还关心我们的身心健康和成长历程。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老师耐心教导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为了给我们上好每一堂课，老师花费大量时间备课，准备各种教学资料。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备课充分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老师认真批改我们的作业，指出我们的错误和不足，帮助我们不断进步。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批改作业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在课余时间，老师还会为我们提供辅导和帮助，确保我们能够跟上学习进度。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辅导学生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老师辛勤耕耘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https://d.book118.com/417100142156006043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2024-09-17T23:06:58.844</cp:lastPrinted>
  <dcterms:created xsi:type="dcterms:W3CDTF">2024-09-17T15:06:58Z</dcterms:created>
  <dcterms:modified xsi:type="dcterms:W3CDTF">2024-09-17T15:07:00Z</dcterms:modified>
</cp:coreProperties>
</file>