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7E8FAE-6C46-4A93-90E7-CD1AF33F6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ABB2C-B4ED-4F5D-B314-162F22D85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ABCE5D-6452-4CA9-92F0-07B4B6A309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4283C5-FFFD-4917-A3B3-F25615E26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27B7F7-D171-4D41-974A-9DF44DCA8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076B5F-9848-4D2E-98FC-E08054728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107FF2-68BA-4F73-8E10-2F0138E0F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F8B1AC-CD9E-4EDA-A15D-37BBE7193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C559BB-EA70-4155-9163-013824C25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AC0DB2-ED5D-4C17-9EFF-B550BD95A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6FCE29-0904-46F2-9E0B-DBFA81A37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7101030131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安全生产管理制度与政策要求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安全生产基本概念与重要性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国家安全生产政策法规解读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企业内部安全生产管理制度建立与完善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现场作业环节风险识别与防范措施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监督检查与事故处理机制建设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安全生产基本概念与重要性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2" r="32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048" r="3304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指在生产经营活动中，采取各种措施，消除或减少事故隐患，防止事故发生，保障员工生命财产安全和企业正常运营。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确保员工生命安全，维护企业稳定运营，促进社会经济可持续发展。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安全生产定义及意义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事故危害与预防措施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事故危害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造成人员伤亡、财产损失、环境污染等严重后果，影响企业声誉和长期发展。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建立健全安全管理制度，加强安全教育培训，提高员工安全意识，定期进行安全检查和隐患排查治理。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企业在长期安全生产实践中形成的，被员工广泛认同并自觉遵守的安全价值观、安全理念和行为规范的总和。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安全文化定义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制定安全文化建设计划，加强安全宣传教育，开展安全文化活动，营造浓厚的安全文化氛围。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安全文化建设措施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企业安全文化建设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国家安全生产政策法规解读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安全生产方针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坚持安全第一、预防为主、综合治理的方针，强化和落实生产经营单位的主体责任，建立生产经营单位负责、职工参与、政府监管、行业自律和社会监督的机制。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-344549" y="2654723"/>
            <a:ext cx="3468837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经营单位必须遵守本法和其他有关安全生产的法律、法规，加强安全生产管理，建立、健全安全生产责任制和安全生产规章制度，改善安全生产条件，推进安全生产标准化建设，提高安全生产水平，确保安全生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从业人员权利和义务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从业人员有依法获得安全生产保障的权利，并应当依法履行安全生产方面的义务。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《中华人民共和国安全生产法》核心内容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规定了生产安全事故的报告、调查和处理程序和要求，强化了事故责任追究。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《生产安全事故报告和调查处理条例》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要求生产经营单位必须依法取得安全生产许可证，方可进行生产活动。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《安全生产许可证条例》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对危险化学品的生产、储存、使用、经营和运输等方面进行了全面规范。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《危险化学品安全管理条例》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相关政策法规概述及实施要求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51" r="257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企业应明确各级管理人员和操作人员的安全职责，形成完善的安全生产责任体系。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建立健全安全生产责任制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企业应制定符合自身实际的安全生产规章制度和操作规程，并严格执行。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制定并执行安全生产规章制度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企业应保证安全生产所必需的资金投入，用于改善安全设施、更新安全技术装备等。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保证安全生产投入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企业应对从业人员进行安全生产教育和培训，保证从业人员具备必要的安全生产知识。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开展安全生产教育和培训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企业如何遵守国家法律法规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企业内部安全生产管理制度建立与完善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905" b="890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636" b="863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制定企业内部安全规章制度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建立健全安全生产责任制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明确各级管理人员和员工在安全生产中的职责和权利，形成全员参与的安全生产管理体系。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制定安全操作规程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针对企业内部各类设备和岗位，制定相应的安全操作规程，规范员工操作行为，确保安全生产。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完善安全检查制度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建立定期和不定期的安全检查制度，及时发现和消除安全隐患，确保企业生产经营活动的安全稳定。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企业主要负责人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对企业安全生产工作全面负责，组织制定并实施本单位安全生产规章制度和操作规程，保证安全生产投入的有效实施。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安全管理部门负责人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协助企业主要负责人开展安全生产工作，组织制定并实施本单位安全生产教育和培训计划，督促落实本单位重大危险源的安全管理措施。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车间/班组负责人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负责车间/班组的安全生产工作，组织员工学习并遵守安全规章制度和操作规程，及时发现并处理安全隐患。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明确各级管理人员职责权限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https://d.book118.com/417101030131006042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2024-09-16T02:57:03.372</cp:lastPrinted>
  <dcterms:created xsi:type="dcterms:W3CDTF">2024-09-15T18:57:03Z</dcterms:created>
  <dcterms:modified xsi:type="dcterms:W3CDTF">2024-09-15T18:57:05Z</dcterms:modified>
</cp:coreProperties>
</file>