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49A8F-6A31-4F29-814E-DA8811591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AD637-7574-4BA7-8ABC-117908AD9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6D4F2-545B-48B4-A756-3FEAF462B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898B2-FAAB-4FB3-A5C0-C7B4D888A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1E1EBE-C7B3-4B83-90C9-0A9D9FF3D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797F3E-785D-4AF4-B167-F3BA52A0C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5B2701-5338-4B71-9EB2-F23DBF32A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EF4FB-65D2-431E-91B1-70EEEF2B3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B684E-1812-40C3-B85A-D889C48B0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5DB24-9E8C-402B-9E04-71E1F835D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EFD4A-4B71-4AF4-BEFF-6EBEB2139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0116404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法治建设百万人培训方案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培训师资力量与资源保障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培训方案实施计划与步骤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法治建设人才储备不足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目前法治建设人才储备不足，需要通过培训培养更多的法治建设专业人才。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社会转型期对法治建设提出更高要求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随着社会经济的快速发展和转型，社会矛盾和纠纷增多，对法治建设提出了更高的要求。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提升公民法治素养的迫切需要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当前公民法治素养普遍不高，需要通过培训来提升公民的法律意识和素养。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通过培训使公民更加了解法律知识，增强法治观念，提高法律意识和素养。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提高公民法治意识和素养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通过培训培养更多的法治建设专业人才，为法治建设提供人才保障。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培养法治建设专业人才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通过提升公民的法治素养，减少社会矛盾和纠纷，促进社会和谐稳定。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促进社会和谐稳定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通过培训推动法治国家建设进程，为实现全面依法治国打下坚实基础。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推动法治国家建设进程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培训对象与内容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提高领导干部的法治意识和依法行政能力，确保他们在决策和执行中遵循法律法规。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各级领导干部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加强执法人员的法律知识和执法技能，确保他们严格、公正、文明执法。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执法人员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提高企事业单位管理人员的法治素养，确保他们在经营活动中遵守法律法规。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企事业单位管理人员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提高公民的法律意识和法治观念，促进全社会形成尊法学法守法用法的良好氛围。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https://d.book118.com/417101164041006054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2024-09-28T11:47:17.300</cp:lastPrinted>
  <dcterms:created xsi:type="dcterms:W3CDTF">2024-09-28T03:47:17Z</dcterms:created>
  <dcterms:modified xsi:type="dcterms:W3CDTF">2024-09-28T03:47:19Z</dcterms:modified>
</cp:coreProperties>
</file>