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7C26A-8A9F-44B2-BE25-88E17F857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3F423-61B1-4EAC-96EB-DEAA84FBA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6D575-9729-4509-9671-E18699E50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58E84-88C5-4FBF-9F92-37381F238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5F636-009E-4D65-AAE9-91E97892F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5961EC-0973-4BB7-BCDB-6070249FD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A33B8A-9972-4DDE-9375-30183ECA2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CEC65-7154-4117-B1D8-0709CC75D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C8C5A-9EA8-4618-B3E1-DF43B787A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423F7-68BD-4E3E-B570-9A2A8EF37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52C80-F0F5-475A-A373-1405A355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0203402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营销渠道和营销策略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营销渠道与营销策略的关系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营销渠道和营销策略的案例分析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指企业为了将产品或服务从生产者传递至消费者所经过的路径，包括生产商、批发商、零售商和最终消费者。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帮助企业将产品或服务快速、有效地传递给目标消费者，提高销售效率，降低交易成本，增强市场竞争力。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通过合理的营销渠道布局，企业能够更快速地将产品或服务传递给目标消费者，提高销售效率。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合理的营销渠道能够降低企业在交易过程中的成本，如物流成本、信息传递成本等。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降低交易成本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有效的营销渠道能够帮助企业更好地满足消费者需求，提高消费者满意度，从而增强市场竞争力。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指企业直接将产品或服务销售给消费者的渠道，如直销、网店等。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直接销售渠道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指企业通过中间商将产品或服务销售给消费者的渠道，如经销商、代理商等。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间接销售渠道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指企业通过传统的销售方式将产品或服务销售给消费者的渠道，如实体店铺、展会等。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传统销售渠道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指企业通过互联网、移动设备等数字媒体将产品或服务销售给消费者的渠道，如电商平台、社交媒体广告等。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数字营销渠道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营销渠道的种类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是企业为实现营销目标，根据市场环境、产品定位和竞争态势等因素制定的营销计划和行动方案。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营销策略的构成要素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包括目标市场、产品定位、价格策略、渠道策略、促销策略等。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营销策略定义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制定有效的营销策略可以帮助企业更好地满足市场需求，提高产品知名度和美誉度，从而增强市场竞争力。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合理的营销策略有助于企业实现长期稳定的发展，为企业的可持续发展奠定基础。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指导企业营销活动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营销策略是企业营销活动的指导思想，能够使企业明确营销目标和方向，避免盲目性。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无差异化营销策略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将整个市场视为一个目标市场，采用单一的营销策略满足所有消费者的需求。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差异化营销策略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将市场细分为若干个具有相似需求和特点的子市场，针对不同子市场制定不同的营销策略。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集中化营销策略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将企业资源集中于某一特定市场或细分市场，为该市场提供专门化的产品和服务。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营销策略的种类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营销渠道与营销策略的关系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https://d.book118.com/417102034022006043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2024-09-16T19:56:25.666</cp:lastPrinted>
  <dcterms:created xsi:type="dcterms:W3CDTF">2024-09-16T11:56:25Z</dcterms:created>
  <dcterms:modified xsi:type="dcterms:W3CDTF">2024-09-16T11:56:27Z</dcterms:modified>
</cp:coreProperties>
</file>