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1B5C74-8736-4DEC-BAB4-3378EC22D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B8F051-81F5-4FBC-BB84-F45636897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6530EE-68B9-4EA5-83EF-9BF779017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647CC6-29D2-411D-BBBF-BF338829F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513982-383C-4C8F-94DC-674FE6736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A26248-3A43-4C4F-96D4-FF9DC6CEF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72722E-9BFF-4889-9B4E-FBA3EBCB8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B1BF1C-5D3F-4C5D-8B76-AC1F9BAF7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1CB92C-2FF9-4EDC-9570-BEA606B1E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5CC1A6-3782-41FD-AD88-3E27CF527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DE458E-C270-411B-8F87-B0134DE11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10210114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《淘宝SEO》课件——-主图化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主图化概述与重要性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主图设计原则与规范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主图优化技巧与方法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主图案例分析与实践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主图测试、评估与调整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总结：提升淘宝店铺曝光率从优化主图开始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主图化概述与重要性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562" b="45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主图是商品详情页的第一张图片，也是买家在搜索结果页中直接看到的图片。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主图是商品的第一印象，对于吸引买家点击、提高商品曝光率和点击率具有重要作用。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主图定义及作用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主图作用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主图定义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主图在淘宝SEO中地位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搜索引擎排名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淘宝搜索引擎会根据主图质量、相关性等因素对商品进行排名，主图质量越高，排名越靠前。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流量入口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主图是买家进入商品详情页的重要入口，主图的吸引力直接影响流量的获取。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提高点击率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优化主图可以提高商品在搜索结果页中的点击率，从而增加商品曝光量和流量。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提高转化率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主图不仅要吸引买家点击，还要让买家对商品产生购买欲望，提高转化率，从而增加销售额。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提升点击率与转化率意义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主图设计原则与规范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8516" r="28516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主图应具备高清晰度，确保消费者在浏览时能够清晰看到产品的细节和质感。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高清晰度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主图的设计应简洁明了，色彩搭配和谐，整体视觉效果美观大方，以吸引消费者的注意力。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美观大方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清晰度高、美观大方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突出卖点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主图应突出展示产品的核心卖点和优势，让消费者在短时间内了解产品的独特之处。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展示特色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通过主图展示产品的独特设计和功能，与同类产品形成差异化，提高产品的竞争力。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突出产品卖点及特色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尺寸规范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主图应符合淘宝平台规定的尺寸要求，确保在不同设备上都能良好展示。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无水印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主图上不得添加任何水印或文字信息，以免影响消费者的浏览体验。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真实反映产品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主图应真实反映产品的实际情况，不得使用与实物不符的图片或进行过度美化处理。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遵守淘宝平台规则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主图优化技巧与方法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选择与产品相关、搜索量适中、竞争度相对较低的关键词。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关键词选取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关键词分布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24" r="125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长尾关键词应用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381" r="1538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将关键词合理分布在主图标题、描述、标签等位置，提高关键词密度。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利用长尾关键词提高主图的搜索曝光率和点击率。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关键词布局策略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根据色彩心理学原理，选择与产品调性相符的背景色，营造舒适的购物氛围。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2" r="12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292" r="14292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色彩心理学运用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通过背景与产品的色彩对比，突出产品特点和卖点，提高视觉冲击力。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背景与产品对比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保持背景简洁、干净，避免过多复杂元素干扰用户视线。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背景纯净度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背景色搭配技巧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促销信息呈现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在主图上适当呈现促销信息，如折扣、包邮等，激发用户购买欲望。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卖点提炼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精准提炼产品卖点，用简洁有力的文字进行描述，吸引用户关注。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字体与排版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选择易读性强的字体，合理排版文字描述，提高用户阅读体验。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文字描述精准有力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https://d.book118.com/417102101141006041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2024-09-14T16:32:19.243</cp:lastPrinted>
  <dcterms:created xsi:type="dcterms:W3CDTF">2024-09-14T08:32:19Z</dcterms:created>
  <dcterms:modified xsi:type="dcterms:W3CDTF">2024-09-14T08:32:21Z</dcterms:modified>
</cp:coreProperties>
</file>