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8E380-ED1C-448A-978F-7307A2B06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9EC29-C880-45FF-80B7-A385FDF8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4184B-CF50-4C50-A1CB-40FC29396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A6D4E-C6CB-4457-8438-50ADE8908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3BD589-061C-4B10-B6A0-BA456A20D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38615B-76B7-45F4-907C-E16A7C7D0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A450B1-A587-48B6-8BC9-EB163AD5E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5DA02-B08F-491A-B61C-8C0632095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184E2-B113-4E5C-8771-2FC307533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7B983-B0B1-4DA9-BF1C-9E9A4F0F1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7A116-30B9-43AC-8534-C463CBA70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030300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护理硕士毕业答辩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学校：XX大学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05" b="800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专业：护理学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姓名、学校、专业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研究主题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老年长期护理机构中预防跌倒的护理干预研究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通过实证研究，探讨预防跌倒的护理干预在老年长期护理机构中的实施效果，为提高老年人的生活质量提供科学依据。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随着人口老龄化的加剧，跌倒成为老年人面临的重要健康问题。本研究旨在为老年长期护理机构提供有效的护理干预措施，降低老年人跌倒的发生率，提高其生活质量。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近年来，随着我国医疗水平的提高和人们对健康需求的增加，国内护理研究逐渐受到重视。然而，与国外相比，我国护理研究在理论体系、研究方法和应用实践等方面仍有较大差距。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国外护理研究发展较早，已经形成了较为完善的理论体系和研究方法。在临床实践中，国外护理人员注重实证研究，将研究成果应用于实践，提高了护理质量和患者满意度。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如何提高护理服务质量，满足患者需求？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如何加强护理人员培训，提高护理人员专业素养？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如何利用现代信息技术改进护理工作流程，提高工作效率？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研究方法一：文献综述法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研究方法二：问卷调查法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研究方法三：案例分析法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研究方法四：实验法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https://d.book118.com/417103030021006050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2024-09-22T13:57:48.017</cp:lastPrinted>
  <dcterms:created xsi:type="dcterms:W3CDTF">2024-09-22T05:57:48Z</dcterms:created>
  <dcterms:modified xsi:type="dcterms:W3CDTF">2024-09-22T05:57:50Z</dcterms:modified>
</cp:coreProperties>
</file>