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688AE-1414-475F-97F4-241D0F0E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ABA46-554E-4EC7-A228-83022EB0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8044A-BEA2-40DA-AC20-2F8CB828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B8960-055A-48BF-AF8E-9AB4828E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5A1FF5-259E-4872-A18F-EBFC54D66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BD4DF-F5E5-4806-A902-C5A3E9379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1E3684-3041-468C-9E37-280C08CAE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99212-F093-4BF0-A8AB-B2956C622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A827F-5073-4D86-8895-8DF488F8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531F4-E3A6-4592-B9E1-000EA898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D021E-9E3A-45D0-B40E-A9FB2DD57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316015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创业的战略联盟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创业公司为何需要战略联盟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如何建立战略联盟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战略联盟的风险与挑战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战略联盟的案例研究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90" b="6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战略联盟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是指两个或多个企业之间为了实现共同的目标或愿景，通过签订协议或合同的方式，形成的一种合作伙伴关系。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战略联盟的形式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包括但不限于股权联盟、非股权联盟、研究联盟、市场联盟等。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战略联盟的建立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需要经过深思熟虑，选择合适的合作伙伴，明确合作目标和方式，并建立有效的合作机制。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通过战略联盟，企业可以共享合作伙伴的资源，包括技术、品牌、渠道等，从而降低自身的成本和风险。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通过与当地企业或跨国企业建立战略联盟，企业可以快速进入新市场，提高市场占有率和竞争力。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通过与高校、研究机构等建立战略联盟，企业可以获得最新的技术研究成果，推动自身的技术创新和产品升级。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降低成本和风险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战略联盟可以帮助企业降低研发成本、市场开拓成本和生产成本等，同时分散经营风险。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通过战略联盟，企业可以获得合作伙伴的优势资源和技术支持，提高自身的产品和服务质量，增强市场竞争力。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通过战略联盟，企业可以快速获取资源和市场份额，实现快速成长。同时，战略联盟还可以帮助企业拓展新的业务领域和商业模式。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战略联盟的益处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创业公司为何需要战略联盟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通过与战略伙伴共享生产资源，创业公司可以降低生产成本，提高产能。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共享生产资源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共享销售渠道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共享人才和技术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借助战略伙伴的销售渠道，创业公司能够迅速打开市场，扩大销售规模。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通过与战略伙伴共享人才和技术资源，创业公司可以弥补自身不足，提高竞争力。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通过与战略伙伴合作，创业公司可以共同开拓市场，扩大市场份额。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61" r="203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与知名品牌建立战略联盟，有助于提高创业公司的品牌知名度和影响力。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通过与当地企业合作，创业公司可以更快地进入新区域市场，降低市场进入门槛。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进入新区域市场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市场扩张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与技术领先的企业合作，创业公司可以获得技术支持，加速产品研发进程。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加速产品研发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通过与技术先进的战略伙伴合作，创业公司可以提升自身技术水平，提高核心竞争力。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与不同领域的战略伙伴合作，创业公司可以探索新的技术领域，发掘新的商业机会。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探索新技术领域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提高抗风险能力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与实力强大的战略伙伴合作，创业公司可以提高自身的抗风险能力，更好地应对市场变化和挑战。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增强企业稳定性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与稳定的战略伙伴建立长期合作关系，有助于增强创业公司的稳定性，实现可持续发展。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分摊经营风险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通过与战略伙伴共同投资、共同经营，创业公司可以分摊经营风险，降低经营不确定性。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风险降低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如何建立战略联盟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在建立战略联盟之前，企业需要清晰地定义自己的愿景和使命，以便在寻找联盟伙伴时能够更好地匹配双方的战略目标。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明确企业愿景和使命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了解市场趋势、竞争对手和客户需求，有助于确定企业的战略目标，并制定相应的联盟策略。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分析市场和竞争环境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识别企业实现战略目标所需的关键资源和能力，以便在寻找联盟伙伴时能够找到具有互补优势的合作伙伴。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确定关键成功因素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确定战略目标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https://d.book118.com/417103160153006052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2024-09-26T12:40:23.687</cp:lastPrinted>
  <dcterms:created xsi:type="dcterms:W3CDTF">2024-09-26T04:40:23Z</dcterms:created>
  <dcterms:modified xsi:type="dcterms:W3CDTF">2024-09-26T04:40:26Z</dcterms:modified>
</cp:coreProperties>
</file>