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1F11B-BEA4-47B7-B498-F58E4AD7E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FBACA-D475-4DC5-8E22-E1C1C26AF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2ECAE-2692-4D38-BE99-7F93FD440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D7408-F51E-4F71-AB72-B5D15CD65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4EC0B0-0EDE-4535-AB1D-2C3AE4ACB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08C5F0-9B15-4BE6-BFB4-69692DB84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BD623D-0B03-44C6-8484-7A996C141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5B97C-A70F-4837-B7B9-BC536A99C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0E201-6A2C-4B43-98E0-A5450547A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4BB8F-458E-4593-B5A5-4A1564A75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ECE8F-7BDD-40AC-A067-1B5D3C676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05066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提高团队领导力与协作效能的技巧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团队协作效能分析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提升团队领导力策略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优化团队协作技巧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案例分析：成功团队经验分享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团队领导力概述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领导力是指在特定情境中，领导者通过影响和激励他人，实现个人和团队目标的能力。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领导力是团队成功的关键因素之一，优秀的领导者能够带领团队克服困难，实现高效协作和卓越绩效。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97" r="250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904" r="1490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优秀领导者能够清晰阐述团队目标，使成员明确工作方向。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具备出色的沟通技巧，能够倾听成员意见，有效传达信息。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善于激发团队成员的积极性和创造力，提升团队士气。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在复杂情况下，能够迅速作出明智决策，引导团队前进。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激励他人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学习与实践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自我反思与总结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接受反馈与建议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拓展人际关系网络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领导力培养途径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通过参加培训课程、阅读相关书籍、观察优秀领导者行为等方式，不断学习和积累领导力知识。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积极听取团队成员、上级和导师的反馈意见，及时调整领导策略。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定期回顾自己的领导行为，总结经验教训，不断改进提升。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与不同领域、不同背景的人建立联系，拓宽视野，提升综合领导力。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团队协作效能分析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团队协作能够将不同成员的技能和知识进行有效整合，从而提高整体工作效率。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团队成员之间的交流和合作有助于激发新的想法和创意，推动团队不断创新。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增强解决问题的能力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团队协作能够集思广益，汇聚团队成员的智慧和力量，共同解决复杂问题。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有效的沟通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合理的分工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高效团队协作特征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高效团队具有清晰、明确的目标，每个成员都清楚自己的职责和任务。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团队成员之间保持开放、坦诚的沟通，及时传递信息和反馈，确保工作顺利进行。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团队成员之间建立相互信任的关系，彼此尊重、支持，共同为团队目标努力。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根据成员的技能和特长进行合理分工，使每个成员都能充分发挥自己的优势。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团队氛围对协作效果有很大影响，积极向上的氛围有助于激发成员的积极性和创造力。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团队凝聚力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团队成员素质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团队领导力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团队凝聚力强的团队更容易形成合力，共同应对挑战和困难。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团队成员的素质和能力直接影响协作效果，高素质的成员能够更好地完成协作任务。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团队领导者的领导风格和能力对团队协作产生重要影响，优秀的领导者能够带领团队实现高效协作。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影响团队协作因素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提升团队领导力策略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046" r="2204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保持目标与愿景的一致性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在团队发展过程中，不断调整和优化目标与愿景，确保其始终与团队的核心价值观和使命相契合。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设定清晰、具体的团队目标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确保每个成员都明确团队的工作方向和期望成果。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制定可实现的愿景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为团队提供一个共同追求的理想状态，激发团队成员的积极性和动力。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确保信息在团队内部畅通无阻，及时传递重要信息和决策结果。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培养信任感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通过公正、透明的管理方式，增强团队成员之间的信任感，提高团队凝聚力。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营造开放、坦诚的氛围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鼓励团队成员分享想法、意见和建议，尊重不同的观点和意见。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55" r="16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建立信任与沟通机制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https://d.book118.com/417105066005006041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2024-09-13T16:39:14.326</cp:lastPrinted>
  <dcterms:created xsi:type="dcterms:W3CDTF">2024-09-13T08:39:14Z</dcterms:created>
  <dcterms:modified xsi:type="dcterms:W3CDTF">2024-09-13T08:39:16Z</dcterms:modified>
</cp:coreProperties>
</file>