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7E4E39-D923-4118-939F-4A4B6D969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41ACC-C18B-40DB-96B2-90CADF9B4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C8A55D-57C2-4C8D-A6C9-B5FC3735E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EB4694-F82B-4845-89DF-1C33EFED5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2A26FE-9AF4-4DE2-ACB6-56F5538B3F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C5096F-BBF4-47D2-854B-BC8EA66183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FFF60-0D1B-4E1D-9013-E42B1A0699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E786EB-356E-4E95-B408-EE5620FB6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CFFEF-830A-4A64-809A-E2FE76B98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F6537B-0F2B-45DB-B3DF-AE3D124AB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6F901-CFBD-4D51-AE1C-41E57E024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05153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新教师美术公开课总结</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公开课准备情况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公开课实施过程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教学效果评价及反思</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教师自我能力提升计划</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对未来美术公开课的展望与建议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08" b="1780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提升新教师教学水平</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通过公开课的形式，让新教师在实践中学习和提升教学技能，为其未来的教育生涯奠定坚实基础。</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促进教师间交流与合作</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公开课为教师提供了一个观摩、学习和交流的平台，有助于增强教师间的合作与共同进步。</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推动学校美术教育发展</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公开课是学校美术教育的重要组成部分，有助于提高学校美术教育的整体质量和水平。</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教学内容与目标</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教学方法与手段</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分析本次公开课所采用的教学方法和手段，及其对学生学习的影响。</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学生表现与反馈</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总结学生在公开课上的表现及课后反馈，以评估教学效果。</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介绍本次公开课的教学内容、教学目标及所达成的教学效果。</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教师自我反思与改进</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针对本次公开课，教师进行自我反思，提出改进措施，以便更好地指导学生学习。</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公开课准备情况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知识目标</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确保学生能够掌握基本的美术知识，如色彩搭配、构图技巧等。</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能力目标</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通过实践练习，提高学生的绘画技能和艺术表现能力。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情感目标</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培养学生对美术的兴趣和热爱，提升他们的审美素养。</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教学目标设定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深入研究教材内容，明确教学重点和难点，为教学设计提供依据。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教材分析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83" r="1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教案设计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875" r="18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教学素材准备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根据教学目标和教材内容，制定详细的教学计划，包括教学步骤、时间安排、教学方法等。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收集与教学内容相关的图片、视频、实物等素材，以便在课堂上进行展示和讲解。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讲授法</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通过教师的讲解，向学生传授基本的美术知识和技能。</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讨论法</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组织学生进行小组讨论，引导他们积极思考和交流，加深对美术知识的理解。</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示范法</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教师亲自进行绘画示范，让学生直观地了解绘画技巧和表现方法。</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练习法</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安排适当的绘画练习，让学生在实践中掌握美术技能，提高艺术表现能力。</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公开课实施过程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导入环节</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通过展示经典美术作品，激发学生对美术的兴趣，同时引导学生了解本节课的学习目标和重点。</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新课学习环节</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详细讲解美术基础知识，如色彩、构图、线条等，通过示范和案例分析，帮助学生掌握基本技能和创作方法。</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实践创作环节</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布置与本节课内容相关的创作任务，鼓励学生发挥想象力和创造力，独立完成作品。</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作品展示与评价环节</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组织学生进行作品展示，相互学习和交流，同时对学生的作品进行客观、全面的评价，指出优点和不足，提出改进建议。</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课堂教学环节展示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569" b="456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学生参与情况分析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学生参与度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在公开课中，大部分学生表现出较高的参与度，积极回答问题、参与讨论和创作。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学生表现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多数学生能够认真听讲、积极思考、勇于尝试，展现出良好的学习态度和创作潜力。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通过课后调查和与学生交流，了解到学生对本节课的内容和方法表示认可和满意，同时也提出了一些宝贵的意见和建议。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250" r="25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课堂氛围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公开课中，教师注重营造轻松、愉悦的课堂氛围，通过幽默的语言、生动的案例和亲切的互动，拉近与学生的距离，激发学生的学习热情。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师生互动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教师鼓励学生提出问题和意见，积极与学生进行互动交流，及时解答学生的疑惑，增强学生的参与感和获得感。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生生互动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通过小组讨论、作品展示等方式，促进学生之间的交流和合作，培养学生的团队协作精神和沟通能力。同时，学生之间的互相评价和学习也有助于提高学生的自我认知和创作水平。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课堂氛围营造及互动效果评估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https://d.book118.com/417105153036006051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2024-09-24T04:50:41.406</cp:lastPrinted>
  <dcterms:created xsi:type="dcterms:W3CDTF">2024-09-23T20:50:41Z</dcterms:created>
  <dcterms:modified xsi:type="dcterms:W3CDTF">2024-09-23T20:50:43Z</dcterms:modified>
</cp:coreProperties>
</file>