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99499-1B11-4AB3-AA8A-0FC1C6B67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DE56F-72F4-4161-BFEB-6DD8ED4CC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765A2-EAED-4AA9-908E-50C7D7E6E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156EE-0D61-4096-B77E-132B52B8E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BEC127-36EA-4D9A-AB76-DE06AF715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BA9164-14B2-4DC7-B8C6-023905731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978FD-CB0B-4FEC-A10D-F29D5BA14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87618-630A-4927-A36D-14EB2AB5C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1A4F3-5288-4304-BE1C-C7F9C5E82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32A77-F5EE-401F-8F4A-C6D4330AC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E3CB4-F3B0-41B3-9E87-CC5FA59B6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1016206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预防接种ppt简易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预防接种的安全性和效果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预防接种的推广和实施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特殊情况下的预防接种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预防接种是控制传染病传播的有效手段，通过提高人群免疫水平，降低疾病的发病率和传播风险。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控制传染病传播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000" r="11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预防接种可以降低个体患病风险，减少医疗资源的消耗，减轻家庭和社会的医疗负担。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预防接种有助于维护社会稳定，降低因传染病爆发导致的社会恐慌和经济损失。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预防接种对公共卫生的影响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预防接种能够刺激机体免疫系统，产生针对特定病原体的免疫力，有效降低个体患病风险。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提高个体免疫力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预防接种可以降低疾病并发症的发生率，减轻病情严重程度，提高治愈率。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预防接种对于一些致命性疾病如流感、麻疹等具有显著的保护作用，能够挽救生命，保障个体健康。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预防接种对个体健康的影响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534" r="1053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从最早的种痘技术到现代的基因工程疫苗，预防接种技术不断发展进步。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预防接种的发展历程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全球范围内疫苗接种覆盖率逐年提高，但仍存在不均衡现象，部分地区疫苗接种率较低。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全球疫苗接种覆盖率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随着生物技术的不断发展，新型疫苗如基因工程疫苗、联合疫苗等不断涌现。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新型疫苗的研发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未来预防接种将更加注重个性化、精准化，以提高疫苗接种效果和安全性。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预防接种的未来展望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26" b="129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预防接种的种类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计划内疫苗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根据国家免疫规划，由政府免费提供的疫苗，所有适龄儿童都必须接种。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计划外疫苗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非国家免疫规划内的疫苗，需要家长自愿自费选择接种。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应急疫苗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在特定情况下，如疫情爆发时，为特定人群紧急接种的疫苗。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根据儿童的年龄和健康状况，按照国家免疫规划规定的程序进行接种。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基础免疫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在完成基础免疫后，根据需要加强接种某些疫苗，以提高免疫效果。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加强免疫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" b="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对于未按照规定接种的儿童，适时进行补种，确保达到免疫效果。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接种卡介苗和首剂乙肝疫苗。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接种第2剂乙肝疫苗。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1月龄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接种第1剂脊灰疫苗。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2月龄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预防接种的时间表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4月龄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接种第3剂脊灰疫苗和第2剂百白破疫苗。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5月龄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接种第3剂百白破疫苗。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3月龄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接种第2剂脊灰疫苗和第1剂百白破疫苗。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预防接种的时间表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2" b="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1岁半至2岁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接种第4剂百白破疫苗和第4剂脊灰疫苗。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6月龄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接种第3剂乙肝疫苗和A群流脑疫苗。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8月龄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接种麻疹疫苗。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复种脊灰疫苗。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复种麻疹疫苗和白破疫苗，接种A+C群流脑疫苗。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25" r="22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https://d.book118.com/417110162064006043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2024-09-17T06:18:58.449</cp:lastPrinted>
  <dcterms:created xsi:type="dcterms:W3CDTF">2024-09-16T22:18:58Z</dcterms:created>
  <dcterms:modified xsi:type="dcterms:W3CDTF">2024-09-16T22:19:00Z</dcterms:modified>
</cp:coreProperties>
</file>