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0EB34-5673-4BD2-8BBF-67A13D6B9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3EC7D-7EAA-4397-B44F-2FD9C061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D849A-0999-41F7-9777-95B29F42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783A0-7950-4B5F-AF55-DF1E78267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E2D2F-EE09-4037-B03C-2E4A9C1E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22E25-BDBB-4A84-9C7A-0F3DA76C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D37F5-F6F6-4C53-B12B-2ED64F847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A6026-3D35-4B1B-A56E-088C30026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0D019-2CCE-455E-9F42-2E67A9C9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1CB0F-E406-4C81-819D-065141091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B1300-2E76-4F4E-9A1F-DF351775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1403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《机械控制技术基础》之控制系统的数学模型3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控制系统的数学模型概述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线性常微分方程模型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线性差分方程模型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传递函数模型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控制系统的状态空间模型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控制系统的数学模型概述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控制系统的数学模型是对实际系统的抽象描述，通过数学符号和公式来表示系统的输入、输出以及内部状态之间的关系。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根据描述方式和复杂程度，数学模型可以分为线性模型、非线性模型、时域模型、频域模型等。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通过系统元件的物理或化学规律，建立方程式来描述系统行为。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通过系统输入和输出数据的测量，利用系统辨识技术来建立数学模型。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结合解析法和实验法，利用已知的元件特性和测量数据来建立数学模型。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建立数学模型的方法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通过数学模型对系统进行性能分析、优化设计、预测和控制。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系统分析和设计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利用数学模型对系统进行故障检测和诊断，提高系统可靠性和安全性。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控制系统故障诊断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通过数学模型在计算机上进行系统仿真，模拟实际系统的运行情况，用于研究和开发。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控制系统仿真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线性常微分方程模型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https://d.book118.com/417114031016006032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2024-09-04T17:34:42.583</cp:lastPrinted>
  <dcterms:created xsi:type="dcterms:W3CDTF">2024-09-04T09:34:42Z</dcterms:created>
  <dcterms:modified xsi:type="dcterms:W3CDTF">2024-09-04T09:34:44Z</dcterms:modified>
</cp:coreProperties>
</file>