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B0E59-28C1-4A86-857E-1CA94DA87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9BD8CD-EFAA-45F4-B985-1C24E9DCC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2F1F0-DCB8-4EC2-9685-B892928F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F0CF9-F6AA-48B4-91C5-AB42649E2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118286-25AA-4D68-A69E-DB8289F25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ADD56E-D1F2-4687-B36D-03EF764BD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E469A-EDD3-4638-98AC-2695AF8F0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7C1EA-C11C-47C8-AC96-04120582E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C752D-6C0F-4D78-B820-E8E1C93BF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D154C-5B8F-4133-AAC5-972CF1DF0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BB795-E134-4CD6-9EE7-701A0FB0A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1406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物流行业复工现状及挑战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物流行业复工安全基础知识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物流设备操作与维护安全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货物运输过程中的安全保障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仓储环节安全管理要点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人员培训与考核评价机制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物流行业复工现状及挑战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随着疫情得到有效控制，物流行业逐步恢复正常运营，复工率稳步上升。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325" r="333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在保障防疫物资运输的同时，积极恢复生产生活物资运输，整体运营情况良好。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未来物流行业将继续向智能化、绿色化、高效化方向发展，提升行业整体竞争力。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物流行业人员流动性大，接触面广，疫情防控难度较大。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疫情防控压力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受疫情影响，部分司机和车辆无法及时返岗，导致运力不足。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运力不足问题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全球疫情形势复杂多变，对国际供应链造成冲击，影响物流行业稳定运营。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供应链不稳定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提升员工安全意识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通过安全培训，增强员工安全意识，降低事故发生率。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保障企业正常运营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安全是企业正常运营的基础，通过安全培训可以保障企业顺利复工和稳定运营。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安全培训可以提高员工安全素质和企业安全管理水平，从而提升企业在市场中的竞争力。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物流行业复工安全基础知识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劳保鞋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安全防护用品使用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保护头部，防止物体打击和碰撞。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高处作业时，用于防止人员坠落。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根据作业环境选择适当的防护服，如防火、防静电等。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具有防砸、防穿刺、防静电等功能，保护脚部安全。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运输车辆安全操作规程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严格遵守交通规则，保持车况良好，确保运输过程中车辆和人员的安全。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仓库安全管理规程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加强仓库防火、防盗、防潮等措施，确保库存物资安全。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装卸货物操作规程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按照货物性质、重量、体积等要求，合理选择装卸工具和方法，确保货物和人员安全。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750" b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识别危险源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制定应对措施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危险源识别与应对措施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通过对作业环境、设备设施、人员素质等方面的分析，识别出潜在的危险源。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根据风险评估结果，制定相应的应对措施，如加强安全防护、完善安全操作规程、提高人员素质等。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对识别出的危险源进行评估，确定其可能导致的后果和发生的概率。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定期对危险源应对措施的执行情况进行监督检查，确保其有效性。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物流设备操作与维护安全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设备操作规范及注意事项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熟悉设备性能、结构、工作原理，掌握操作规程和操作技能。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按照规定的操作程序进行操作，不得随意更改或省略操作步骤。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佩戴个人防护用品，确保设备安全防护装置完好有效，遵守安全操作规程。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密切关注设备运行状况，发现异常及时停机检查，避免事故发生。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定期对设备进行检查，包括外观、运行状况、安全装置等方面。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日常检查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按照设备维护保养计划进行定期保养，包括清洁、润滑、紧固、调整等方面。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详细记录设备维修情况，包括维修时间、维修内容、更换零部件等信息。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维修记录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储备必要的备品备件，确保设备故障时能够及时更换，缩短停机时间。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备品备件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设备日常检查与维护保养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https://d.book118.com/417114064016006035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2024-09-09T09:12:03.496</cp:lastPrinted>
  <dcterms:created xsi:type="dcterms:W3CDTF">2024-09-09T01:12:03Z</dcterms:created>
  <dcterms:modified xsi:type="dcterms:W3CDTF">2024-09-09T01:12:05Z</dcterms:modified>
</cp:coreProperties>
</file>