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04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58.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8" name="幻灯片图像占位符 1"/>
          <p:cNvSpPr>
            <a:spLocks noGrp="1" noRot="1" noChangeAspect="1"/>
          </p:cNvSpPr>
          <p:nvPr>
            <p:ph type="sldImg" idx="2"/>
          </p:nvPr>
        </p:nvSpPr>
        <p:spPr/>
      </p:sp>
      <p:sp>
        <p:nvSpPr>
          <p:cNvPr id="1048670"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7.xml" /><Relationship Id="rId11" Type="http://schemas.openxmlformats.org/officeDocument/2006/relationships/tags" Target="../tags/tag8.xml" /><Relationship Id="rId12" Type="http://schemas.openxmlformats.org/officeDocument/2006/relationships/image" Target="../media/image4.png" /><Relationship Id="rId13" Type="http://schemas.openxmlformats.org/officeDocument/2006/relationships/tags" Target="../tags/tag9.xml" /><Relationship Id="rId14" Type="http://schemas.openxmlformats.org/officeDocument/2006/relationships/image" Target="../media/image5.png" /><Relationship Id="rId15" Type="http://schemas.openxmlformats.org/officeDocument/2006/relationships/tags" Target="../tags/tag10.xml" /><Relationship Id="rId16" Type="http://schemas.openxmlformats.org/officeDocument/2006/relationships/tags" Target="../tags/tag11.xml" /><Relationship Id="rId17" Type="http://schemas.openxmlformats.org/officeDocument/2006/relationships/tags" Target="../tags/tag12.xml" /><Relationship Id="rId18" Type="http://schemas.openxmlformats.org/officeDocument/2006/relationships/tags" Target="../tags/tag13.xml" /><Relationship Id="rId19" Type="http://schemas.openxmlformats.org/officeDocument/2006/relationships/tags" Target="../tags/tag14.xml" /><Relationship Id="rId2" Type="http://schemas.openxmlformats.org/officeDocument/2006/relationships/tags" Target="../tags/tag2.xml" /><Relationship Id="rId20"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image" Target="../media/image2.png" /><Relationship Id="rId7" Type="http://schemas.openxmlformats.org/officeDocument/2006/relationships/tags" Target="../tags/tag5.xml" /><Relationship Id="rId8" Type="http://schemas.openxmlformats.org/officeDocument/2006/relationships/image" Target="../media/image3.png" /><Relationship Id="rId9" Type="http://schemas.openxmlformats.org/officeDocument/2006/relationships/tags" Target="../tags/tag6.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2" Type="http://schemas.openxmlformats.org/officeDocument/2006/relationships/image" Target="../media/image6.png"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image" Target="../media/image6.png"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5.xml" /><Relationship Id="rId11" Type="http://schemas.openxmlformats.org/officeDocument/2006/relationships/tags" Target="../tags/tag36.xml" /><Relationship Id="rId12" Type="http://schemas.openxmlformats.org/officeDocument/2006/relationships/image" Target="../media/image4.png" /><Relationship Id="rId13" Type="http://schemas.openxmlformats.org/officeDocument/2006/relationships/tags" Target="../tags/tag37.xml" /><Relationship Id="rId14" Type="http://schemas.openxmlformats.org/officeDocument/2006/relationships/image" Target="../media/image5.png" /><Relationship Id="rId15" Type="http://schemas.openxmlformats.org/officeDocument/2006/relationships/tags" Target="../tags/tag38.xml" /><Relationship Id="rId16" Type="http://schemas.openxmlformats.org/officeDocument/2006/relationships/tags" Target="../tags/tag39.xml" /><Relationship Id="rId17" Type="http://schemas.openxmlformats.org/officeDocument/2006/relationships/tags" Target="../tags/tag40.xml" /><Relationship Id="rId18" Type="http://schemas.openxmlformats.org/officeDocument/2006/relationships/tags" Target="../tags/tag41.xml" /><Relationship Id="rId19"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image" Target="../media/image1.png"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image" Target="../media/image2.png" /><Relationship Id="rId7" Type="http://schemas.openxmlformats.org/officeDocument/2006/relationships/tags" Target="../tags/tag33.xml" /><Relationship Id="rId8" Type="http://schemas.openxmlformats.org/officeDocument/2006/relationships/image" Target="../media/image3.png" /><Relationship Id="rId9" Type="http://schemas.openxmlformats.org/officeDocument/2006/relationships/tags" Target="../tags/tag34.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8.xml" /><Relationship Id="rId11" Type="http://schemas.openxmlformats.org/officeDocument/2006/relationships/tags" Target="../tags/tag59.xml" /><Relationship Id="rId12" Type="http://schemas.openxmlformats.org/officeDocument/2006/relationships/slideMaster" Target="../slideMasters/slideMaster2.xml" /><Relationship Id="rId2" Type="http://schemas.openxmlformats.org/officeDocument/2006/relationships/image" Target="../media/image6.png" /><Relationship Id="rId3" Type="http://schemas.openxmlformats.org/officeDocument/2006/relationships/tags" Target="../tags/tag51.xml"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0.xml" /><Relationship Id="rId2" Type="http://schemas.openxmlformats.org/officeDocument/2006/relationships/image" Target="../media/image6.png"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tags" Target="../tags/tag64.xml" /><Relationship Id="rId7" Type="http://schemas.openxmlformats.org/officeDocument/2006/relationships/tags" Target="../tags/tag65.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image" Target="../media/image6.png"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7.xml" /><Relationship Id="rId2" Type="http://schemas.openxmlformats.org/officeDocument/2006/relationships/image" Target="../media/image6.png"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tags" Target="../tags/tag90.xml" /><Relationship Id="rId11" Type="http://schemas.openxmlformats.org/officeDocument/2006/relationships/image" Target="../media/image4.png" /><Relationship Id="rId12" Type="http://schemas.openxmlformats.org/officeDocument/2006/relationships/tags" Target="../tags/tag91.xml" /><Relationship Id="rId13" Type="http://schemas.openxmlformats.org/officeDocument/2006/relationships/image" Target="../media/image5.png" /><Relationship Id="rId14" Type="http://schemas.openxmlformats.org/officeDocument/2006/relationships/tags" Target="../tags/tag92.xml" /><Relationship Id="rId15" Type="http://schemas.openxmlformats.org/officeDocument/2006/relationships/tags" Target="../tags/tag93.xml" /><Relationship Id="rId16" Type="http://schemas.openxmlformats.org/officeDocument/2006/relationships/tags" Target="../tags/tag94.xml" /><Relationship Id="rId17" Type="http://schemas.openxmlformats.org/officeDocument/2006/relationships/tags" Target="../tags/tag95.xml" /><Relationship Id="rId18" Type="http://schemas.openxmlformats.org/officeDocument/2006/relationships/tags" Target="../tags/tag96.xml" /><Relationship Id="rId19"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image" Target="../media/image1.png"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image" Target="../media/image2.png" /><Relationship Id="rId7" Type="http://schemas.openxmlformats.org/officeDocument/2006/relationships/tags" Target="../tags/tag88.xml" /><Relationship Id="rId8" Type="http://schemas.openxmlformats.org/officeDocument/2006/relationships/image" Target="../media/image3.png" /><Relationship Id="rId9" Type="http://schemas.openxmlformats.org/officeDocument/2006/relationships/tags" Target="../tags/tag89.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9FB10C-01E5-4C42-BF44-7CA7A45DA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11593-2B4A-4C1E-983F-2496EFCBE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2E5BF4-FC12-4204-BE7B-078D516F3A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1024D8-383B-466D-A0AE-82E195F20B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73C590-7646-458E-9E69-15EC969D48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05BFDF-A857-4869-91F2-E7AFD56660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1F294A-0BA8-4249-B32D-C01ADC5C7B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0C1C97-F630-4BDC-A737-F496962BC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AF457C-75A9-44AD-9A59-C5D7478621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B67736-E6C8-447C-B39B-7D4789E82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35003F-1838-48BB-90A8-4BBA3ACB26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68" name="矩形 15"/>
          <p:cNvSpPr/>
          <p:nvPr>
            <p:custDataLst>
              <p:tags r:id="rId1"/>
            </p:custDataLst>
          </p:nvPr>
        </p:nvSpPr>
        <p:spPr>
          <a:xfrm flipH="1">
            <a:off x="8057197"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0" name="矩形 14"/>
          <p:cNvSpPr/>
          <p:nvPr>
            <p:custDataLst>
              <p:tags r:id="rId2"/>
            </p:custDataLst>
          </p:nvPr>
        </p:nvSpPr>
        <p:spPr>
          <a:xfrm flipH="1">
            <a:off x="0"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5" name="图片 12"/>
          <p:cNvPicPr>
            <a:picLocks noChangeAspect="1"/>
          </p:cNvPicPr>
          <p:nvPr>
            <p:custDataLst>
              <p:tags r:id="rId4"/>
            </p:custDataLst>
          </p:nvPr>
        </p:nvPicPr>
        <p:blipFill>
          <a:blip r:embed="rId3"/>
          <a:srcRect l="5167" t="52578" r="8153" b="16221"/>
          <a:stretch>
            <a:fillRect/>
          </a:stretch>
        </p:blipFill>
        <p:spPr>
          <a:xfrm rot="16200000">
            <a:off x="6047899" y="2663190"/>
            <a:ext cx="5143500" cy="1532890"/>
          </a:xfrm>
          <a:prstGeom prst="rect">
            <a:avLst/>
          </a:prstGeom>
        </p:spPr>
      </p:pic>
      <p:pic>
        <p:nvPicPr>
          <p:cNvPr id="2097157" name="图片 17"/>
          <p:cNvPicPr>
            <a:picLocks noChangeAspect="1"/>
          </p:cNvPicPr>
          <p:nvPr>
            <p:custDataLst>
              <p:tags r:id="rId5"/>
            </p:custDataLst>
          </p:nvPr>
        </p:nvPicPr>
        <p:blipFill>
          <a:blip r:embed="rId3"/>
          <a:srcRect l="3313" t="57064" r="2445" b="7999"/>
          <a:stretch>
            <a:fillRect/>
          </a:stretch>
        </p:blipFill>
        <p:spPr>
          <a:xfrm rot="5400000">
            <a:off x="-1889760" y="2520315"/>
            <a:ext cx="4910137" cy="1506855"/>
          </a:xfrm>
          <a:prstGeom prst="rect">
            <a:avLst/>
          </a:prstGeom>
        </p:spPr>
      </p:pic>
      <p:pic>
        <p:nvPicPr>
          <p:cNvPr id="2097159" name="图片 11" descr="背景图案  中度可信度描述已自动生成"/>
          <p:cNvPicPr>
            <a:picLocks noChangeAspect="1"/>
          </p:cNvPicPr>
          <p:nvPr>
            <p:custDataLst>
              <p:tags r:id="rId7"/>
            </p:custDataLst>
          </p:nvPr>
        </p:nvPicPr>
        <p:blipFill>
          <a:blip r:embed="rId6"/>
          <a:srcRect l="28712"/>
          <a:stretch>
            <a:fillRect/>
          </a:stretch>
        </p:blipFill>
        <p:spPr>
          <a:xfrm rot="5400000">
            <a:off x="8126326" y="139401"/>
            <a:ext cx="10076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61"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7569041" y="-44450"/>
            <a:ext cx="1273016"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672" name="标题 9"/>
          <p:cNvSpPr txBox="1">
            <a:spLocks noGrp="1"/>
          </p:cNvSpPr>
          <p:nvPr>
            <p:ph type="title" idx="5" hasCustomPrompt="1"/>
            <p:custDataLst>
              <p:tags r:id="rId10"/>
            </p:custDataLst>
          </p:nvPr>
        </p:nvSpPr>
        <p:spPr>
          <a:xfrm>
            <a:off x="2068353" y="1013460"/>
            <a:ext cx="5039201" cy="281876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sz="4500">
                <a:sym typeface="+mn-ea"/>
              </a:rPr>
              <a:t>单击此处编辑标题</a:t>
            </a:r>
            <a:endParaRPr sz="4500">
              <a:sym typeface="+mn-ea"/>
            </a:endParaRPr>
          </a:p>
        </p:txBody>
      </p:sp>
      <p:sp>
        <p:nvSpPr>
          <p:cNvPr id="1048674" name="文本占位符 8"/>
          <p:cNvSpPr txBox="1">
            <a:spLocks noGrp="1"/>
          </p:cNvSpPr>
          <p:nvPr>
            <p:ph type="body" idx="4" hasCustomPrompt="1"/>
            <p:custDataLst>
              <p:tags r:id="rId11"/>
            </p:custDataLst>
          </p:nvPr>
        </p:nvSpPr>
        <p:spPr>
          <a:xfrm>
            <a:off x="2067877" y="4084955"/>
            <a:ext cx="5039677" cy="352425"/>
          </a:xfrm>
          <a:prstGeom prst="rect">
            <a:avLst/>
          </a:prstGeom>
          <a:noFill/>
        </p:spPr>
        <p:txBody>
          <a:bodyPr wrap="square" rtlCol="0" anchor="t">
            <a:spAutoFit/>
          </a:bodyPr>
          <a:lstStyle>
            <a:lvl1pPr marL="0" marR="0" algn="ctr" defTabSz="914400" rtl="0" eaLnBrk="1" fontAlgn="auto" latinLnBrk="0" hangingPunct="1">
              <a:lnSpc>
                <a:spcPct val="100000"/>
              </a:lnSpc>
              <a:buClrTx/>
              <a:buSzTx/>
              <a:buFontTx/>
              <a:buNone/>
              <a:defRPr kumimoji="0" sz="1600" b="1" i="0" u="none" strike="noStrike" kern="1200" cap="none" spc="0" normalizeH="0" baseline="0" noProof="1">
                <a:solidFill>
                  <a:schemeClr val="accent2">
                    <a:alpha val="45000"/>
                  </a:schemeClr>
                </a:solidFill>
                <a:latin typeface="+mj-ea"/>
                <a:ea typeface="+mj-ea"/>
                <a:cs typeface="微软雅黑" panose="020b0503020204020204" charset="-122"/>
              </a:defRPr>
            </a:lvl1pPr>
          </a:lstStyle>
          <a:p>
            <a:pPr lvl="0" algn="ctr"/>
            <a:r>
              <a:rPr sz="1200">
                <a:sym typeface="+mn-ea"/>
              </a:rPr>
              <a:t>单击此处编辑母版副标题样式</a:t>
            </a:r>
            <a:endParaRPr sz="1200">
              <a:sym typeface="+mn-ea"/>
            </a:endParaRPr>
          </a:p>
        </p:txBody>
      </p:sp>
      <p:pic>
        <p:nvPicPr>
          <p:cNvPr id="2097163"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242887" y="5396865"/>
            <a:ext cx="1081563" cy="1479550"/>
          </a:xfrm>
          <a:prstGeom prst="rect">
            <a:avLst/>
          </a:prstGeom>
        </p:spPr>
      </p:pic>
      <p:pic>
        <p:nvPicPr>
          <p:cNvPr id="2097165" name="图片 7" descr="图片包含 昆虫, 动物, 游戏机  描述已自动生成"/>
          <p:cNvPicPr>
            <a:picLocks noChangeAspect="1"/>
          </p:cNvPicPr>
          <p:nvPr>
            <p:custDataLst>
              <p:tags r:id="rId15"/>
            </p:custDataLst>
          </p:nvPr>
        </p:nvPicPr>
        <p:blipFill>
          <a:blip r:embed="rId14"/>
          <a:stretch>
            <a:fillRect/>
          </a:stretch>
        </p:blipFill>
        <p:spPr>
          <a:xfrm>
            <a:off x="7647622" y="3087370"/>
            <a:ext cx="1150143" cy="1501775"/>
          </a:xfrm>
          <a:prstGeom prst="rect">
            <a:avLst/>
          </a:prstGeom>
        </p:spPr>
      </p:pic>
      <p:sp>
        <p:nvSpPr>
          <p:cNvPr id="1048676" name="文本占位符 6"/>
          <p:cNvSpPr>
            <a:spLocks noGrp="1"/>
          </p:cNvSpPr>
          <p:nvPr>
            <p:ph type="body" idx="1" hasCustomPrompt="1"/>
            <p:custDataLst>
              <p:tags r:id="rId16"/>
            </p:custDataLst>
          </p:nvPr>
        </p:nvSpPr>
        <p:spPr>
          <a:xfrm>
            <a:off x="3559968" y="5284470"/>
            <a:ext cx="2055495"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j-ea"/>
                <a:ea typeface="+mj-ea"/>
                <a:cs typeface="微软雅黑" panose="020b0503020204020204" charset="-122"/>
                <a:sym typeface="+mn-ea"/>
              </a:defRPr>
            </a:lvl1pPr>
          </a:lstStyle>
          <a:p>
            <a:pPr lvl="0" algn="ctr">
              <a:buClrTx/>
              <a:buSzTx/>
              <a:buFontTx/>
            </a:pPr>
            <a:r>
              <a:rPr sz="1350">
                <a:sym typeface="+mn-ea"/>
              </a:rPr>
              <a:t>单击此处编辑文本</a:t>
            </a:r>
            <a:endParaRPr sz="1350">
              <a:sym typeface="+mn-ea"/>
            </a:endParaRPr>
          </a:p>
        </p:txBody>
      </p:sp>
      <p:sp>
        <p:nvSpPr>
          <p:cNvPr id="1048678" name="日期占位符 3"/>
          <p:cNvSpPr>
            <a:spLocks noGrp="1"/>
          </p:cNvSpPr>
          <p:nvPr>
            <p:ph type="dt" sz="half" idx="10"/>
            <p:custDataLst>
              <p:tags r:id="rId17"/>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680" name="页脚占位符 4"/>
          <p:cNvSpPr>
            <a:spLocks noGrp="1"/>
          </p:cNvSpPr>
          <p:nvPr>
            <p:ph type="ftr" sz="quarter" idx="11"/>
            <p:custDataLst>
              <p:tags r:id="rId18"/>
            </p:custDataLst>
          </p:nvPr>
        </p:nvSpPr>
        <p:spPr>
          <a:xfrm>
            <a:off x="3028950" y="6356350"/>
            <a:ext cx="3086100" cy="365125"/>
          </a:xfrm>
        </p:spPr>
        <p:txBody>
          <a:bodyPr/>
          <a:lstStyle/>
          <a:p>
            <a:endParaRPr lang="zh-CN" altLang="en-US"/>
          </a:p>
        </p:txBody>
      </p:sp>
      <p:sp>
        <p:nvSpPr>
          <p:cNvPr id="1048682" name="灯片编号占位符 5"/>
          <p:cNvSpPr>
            <a:spLocks noGrp="1"/>
          </p:cNvSpPr>
          <p:nvPr>
            <p:ph type="sldNum" sz="quarter" idx="12"/>
            <p:custDataLst>
              <p:tags r:id="rId19"/>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4" name="矩形 8"/>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6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86" name="标题"/>
          <p:cNvSpPr txBox="1">
            <a:spLocks noGrp="1"/>
          </p:cNvSpPr>
          <p:nvPr>
            <p:ph type="title" idx="2"/>
            <p:custDataLst>
              <p:tags r:id="rId4"/>
            </p:custDataLst>
          </p:nvPr>
        </p:nvSpPr>
        <p:spPr>
          <a:xfrm>
            <a:off x="456247" y="608330"/>
            <a:ext cx="8226742" cy="705485"/>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defRPr>
            </a:lvl1pPr>
          </a:lstStyle>
          <a:p>
            <a:pPr lvl="0" algn="ctr"/>
            <a:r>
              <a:rPr sz="2700">
                <a:sym typeface="+mn-ea"/>
              </a:rPr>
              <a:t>单击此处编辑母版标题样式</a:t>
            </a:r>
            <a:endParaRPr sz="2700">
              <a:sym typeface="+mn-ea"/>
            </a:endParaRPr>
          </a:p>
        </p:txBody>
      </p:sp>
      <p:sp>
        <p:nvSpPr>
          <p:cNvPr id="1048688" name="正文"/>
          <p:cNvSpPr txBox="1">
            <a:spLocks noGrp="1"/>
          </p:cNvSpPr>
          <p:nvPr>
            <p:ph idx="1" hasCustomPrompt="1"/>
            <p:custDataLst>
              <p:tags r:id="rId5"/>
            </p:custDataLst>
          </p:nvPr>
        </p:nvSpPr>
        <p:spPr>
          <a:xfrm>
            <a:off x="456300" y="1490400"/>
            <a:ext cx="82269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j-ea"/>
                <a:ea typeface="+mj-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Arial" pitchFamily="34" charset="0"/>
                <a:ea typeface="微软雅黑"/>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Arial" pitchFamily="34" charset="0"/>
                <a:ea typeface="微软雅黑"/>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Arial" pitchFamily="34" charset="0"/>
                <a:ea typeface="微软雅黑"/>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单击此处添加文本</a:t>
            </a:r>
            <a:endParaRPr sz="1350">
              <a:sym typeface="+mn-ea"/>
            </a:endParaRPr>
          </a:p>
        </p:txBody>
      </p:sp>
      <p:sp>
        <p:nvSpPr>
          <p:cNvPr id="1048690" name="日期占位符 3"/>
          <p:cNvSpPr>
            <a:spLocks noGrp="1"/>
          </p:cNvSpPr>
          <p:nvPr>
            <p:ph type="dt" sz="half" idx="10"/>
            <p:custDataLst>
              <p:tags r:id="rId6"/>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692" name="页脚占位符 4"/>
          <p:cNvSpPr>
            <a:spLocks noGrp="1"/>
          </p:cNvSpPr>
          <p:nvPr>
            <p:ph type="ftr" sz="quarter" idx="11"/>
            <p:custDataLst>
              <p:tags r:id="rId7"/>
            </p:custDataLst>
          </p:nvPr>
        </p:nvSpPr>
        <p:spPr>
          <a:xfrm>
            <a:off x="3028950" y="6356350"/>
            <a:ext cx="3086100" cy="365125"/>
          </a:xfrm>
        </p:spPr>
        <p:txBody>
          <a:bodyPr/>
          <a:lstStyle/>
          <a:p>
            <a:endParaRPr lang="zh-CN" altLang="en-US"/>
          </a:p>
        </p:txBody>
      </p:sp>
      <p:sp>
        <p:nvSpPr>
          <p:cNvPr id="1048694" name="灯片编号占位符 5"/>
          <p:cNvSpPr>
            <a:spLocks noGrp="1"/>
          </p:cNvSpPr>
          <p:nvPr>
            <p:ph type="sldNum" sz="quarter" idx="12"/>
            <p:custDataLst>
              <p:tags r:id="rId8"/>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696" name="矩形 6"/>
          <p:cNvSpPr/>
          <p:nvPr>
            <p:custDataLst>
              <p:tags r:id="rId1"/>
            </p:custDataLst>
          </p:nvPr>
        </p:nvSpPr>
        <p:spPr>
          <a:xfrm>
            <a:off x="0" y="6370955"/>
            <a:ext cx="9144000" cy="48641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98" name="标题 5" descr="7b0a20202020227461726765744d6f64756c65223a20226b6f6e6c696e65666f6e7473220a7d0a"/>
          <p:cNvSpPr txBox="1">
            <a:spLocks noGrp="1"/>
          </p:cNvSpPr>
          <p:nvPr>
            <p:ph type="title" idx="3" hasCustomPrompt="1"/>
            <p:custDataLst>
              <p:tags r:id="rId2"/>
            </p:custDataLst>
          </p:nvPr>
        </p:nvSpPr>
        <p:spPr>
          <a:xfrm>
            <a:off x="514350" y="271780"/>
            <a:ext cx="4095750" cy="1396365"/>
          </a:xfrm>
          <a:prstGeom prst="rect">
            <a:avLst/>
          </a:prstGeom>
          <a:noFill/>
        </p:spPr>
        <p:txBody>
          <a:bodyPr wrap="square" rtlCol="0" anchor="b" anchorCtr="0">
            <a:no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accent1">
                    <a:lumMod val="75000"/>
                  </a:schemeClr>
                </a:solidFill>
                <a:effectLst/>
                <a:latin typeface="+mj-ea"/>
                <a:ea typeface="+mj-ea"/>
                <a:cs typeface="微软雅黑" panose="020b0503020204020204" charset="-122"/>
              </a:defRPr>
            </a:lvl1pPr>
          </a:lstStyle>
          <a:p>
            <a:pPr lvl="0" algn="l">
              <a:buClrTx/>
              <a:buSzTx/>
              <a:buFontTx/>
            </a:pPr>
            <a:r>
              <a:rPr sz="4500">
                <a:sym typeface="+mn-ea"/>
              </a:rPr>
              <a:t>单击编辑标题</a:t>
            </a:r>
            <a:endParaRPr sz="4500">
              <a:sym typeface="+mn-ea"/>
            </a:endParaRPr>
          </a:p>
        </p:txBody>
      </p:sp>
      <p:pic>
        <p:nvPicPr>
          <p:cNvPr id="2097169" name="图片 60" descr="不同颜色的花  描述已自动生成"/>
          <p:cNvPicPr>
            <a:picLocks noChangeAspect="1"/>
          </p:cNvPicPr>
          <p:nvPr>
            <p:custDataLst>
              <p:tags r:id="rId4"/>
            </p:custDataLst>
          </p:nvPr>
        </p:nvPicPr>
        <p:blipFill>
          <a:blip r:embed="rId3"/>
          <a:srcRect t="48205" r="36442"/>
          <a:stretch>
            <a:fillRect/>
          </a:stretch>
        </p:blipFill>
        <p:spPr>
          <a:xfrm rot="1631206">
            <a:off x="6682740" y="-527685"/>
            <a:ext cx="2988945" cy="2016125"/>
          </a:xfrm>
          <a:custGeom>
            <a:gdLst>
              <a:gd name="connsiteX0" fmla="*/ 1 w 4133035"/>
              <a:gd name="connsiteY0" fmla="*/ 1571167 h 2091230"/>
              <a:gd name="connsiteX1" fmla="*/ 3058899 w 4133035"/>
              <a:gd name="connsiteY1" fmla="*/ 0 h 2091230"/>
              <a:gd name="connsiteX2" fmla="*/ 4133035 w 4133035"/>
              <a:gd name="connsiteY2" fmla="*/ 2091230 h 2091230"/>
              <a:gd name="connsiteX3" fmla="*/ 0 w 4133035"/>
              <a:gd name="connsiteY3" fmla="*/ 2091230 h 2091230"/>
            </a:gdLst>
            <a:cxnLst>
              <a:cxn ang="0">
                <a:pos x="connsiteX0" y="connsiteY0"/>
              </a:cxn>
              <a:cxn ang="0">
                <a:pos x="connsiteX1" y="connsiteY1"/>
              </a:cxn>
              <a:cxn ang="0">
                <a:pos x="connsiteX2" y="connsiteY2"/>
              </a:cxn>
              <a:cxn ang="0">
                <a:pos x="connsiteX3" y="connsiteY3"/>
              </a:cxn>
            </a:cxnLst>
            <a:rect l="l" t="t" r="r" b="b"/>
            <a:pathLst>
              <a:path w="4133034" h="2091230">
                <a:moveTo>
                  <a:pt x="1" y="1571167"/>
                </a:moveTo>
                <a:lnTo>
                  <a:pt x="3058899" y="0"/>
                </a:lnTo>
                <a:lnTo>
                  <a:pt x="4133035" y="2091230"/>
                </a:lnTo>
                <a:lnTo>
                  <a:pt x="0" y="2091230"/>
                </a:lnTo>
                <a:close/>
              </a:path>
            </a:pathLst>
          </a:custGeom>
        </p:spPr>
      </p:pic>
      <p:pic>
        <p:nvPicPr>
          <p:cNvPr id="2097171" name="图片 33" descr="不同颜色的花  描述已自动生成"/>
          <p:cNvPicPr>
            <a:picLocks noChangeAspect="1"/>
          </p:cNvPicPr>
          <p:nvPr>
            <p:custDataLst>
              <p:tags r:id="rId5"/>
            </p:custDataLst>
          </p:nvPr>
        </p:nvPicPr>
        <p:blipFill>
          <a:blip r:embed="rId3"/>
          <a:srcRect l="45169" r="1742" b="65250"/>
          <a:stretch>
            <a:fillRect/>
          </a:stretch>
        </p:blipFill>
        <p:spPr>
          <a:xfrm rot="1631206">
            <a:off x="-536257" y="5714365"/>
            <a:ext cx="3403282" cy="1844675"/>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00" name="日期占位符 2"/>
          <p:cNvSpPr>
            <a:spLocks noGrp="1"/>
          </p:cNvSpPr>
          <p:nvPr>
            <p:ph type="dt" sz="half" idx="10"/>
            <p:custDataLst>
              <p:tags r:id="rId6"/>
            </p:custDataLst>
          </p:nvPr>
        </p:nvSpPr>
        <p:spPr>
          <a:xfrm>
            <a:off x="628650" y="6356350"/>
            <a:ext cx="2057400" cy="365125"/>
          </a:xfrm>
        </p:spPr>
        <p:txBody>
          <a:bodyPr/>
          <a:lstStyle/>
          <a:p>
            <a:fld id="{263DB197-84B0-484E-9C0F-88358ECCB797}" type="datetimeFigureOut">
              <a:rPr lang="zh-CN" altLang="en-US" smtClean="0"/>
              <a:t/>
            </a:fld>
            <a:endParaRPr lang="zh-CN" altLang="en-US"/>
          </a:p>
        </p:txBody>
      </p:sp>
      <p:sp>
        <p:nvSpPr>
          <p:cNvPr id="1048702" name="页脚占位符 3"/>
          <p:cNvSpPr>
            <a:spLocks noGrp="1"/>
          </p:cNvSpPr>
          <p:nvPr>
            <p:ph type="ftr" sz="quarter" idx="11"/>
            <p:custDataLst>
              <p:tags r:id="rId7"/>
            </p:custDataLst>
          </p:nvPr>
        </p:nvSpPr>
        <p:spPr>
          <a:xfrm>
            <a:off x="3028950" y="6356350"/>
            <a:ext cx="3086100" cy="365125"/>
          </a:xfrm>
        </p:spPr>
        <p:txBody>
          <a:bodyPr/>
          <a:lstStyle/>
          <a:p>
            <a:endParaRPr lang="zh-CN" altLang="en-US"/>
          </a:p>
        </p:txBody>
      </p:sp>
      <p:sp>
        <p:nvSpPr>
          <p:cNvPr id="1048704" name="灯片编号占位符 4"/>
          <p:cNvSpPr>
            <a:spLocks noGrp="1"/>
          </p:cNvSpPr>
          <p:nvPr>
            <p:ph type="sldNum" sz="quarter" idx="12"/>
            <p:custDataLst>
              <p:tags r:id="rId8"/>
            </p:custDataLst>
          </p:nvPr>
        </p:nvSpPr>
        <p:spPr>
          <a:xfrm>
            <a:off x="6457950" y="6356350"/>
            <a:ext cx="20574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06" name="矩形 14"/>
          <p:cNvSpPr/>
          <p:nvPr>
            <p:custDataLst>
              <p:tags r:id="rId1"/>
            </p:custDataLst>
          </p:nvPr>
        </p:nvSpPr>
        <p:spPr>
          <a:xfrm flipH="1">
            <a:off x="8057197"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08" name="矩形 12"/>
          <p:cNvSpPr/>
          <p:nvPr>
            <p:custDataLst>
              <p:tags r:id="rId2"/>
            </p:custDataLst>
          </p:nvPr>
        </p:nvSpPr>
        <p:spPr>
          <a:xfrm flipH="1">
            <a:off x="0"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73" name="图片 11"/>
          <p:cNvPicPr>
            <a:picLocks noChangeAspect="1"/>
          </p:cNvPicPr>
          <p:nvPr>
            <p:custDataLst>
              <p:tags r:id="rId4"/>
            </p:custDataLst>
          </p:nvPr>
        </p:nvPicPr>
        <p:blipFill>
          <a:blip r:embed="rId3"/>
          <a:srcRect l="5167" t="52578" r="8153" b="16221"/>
          <a:stretch>
            <a:fillRect/>
          </a:stretch>
        </p:blipFill>
        <p:spPr>
          <a:xfrm rot="16200000">
            <a:off x="6047899" y="2663190"/>
            <a:ext cx="5143500" cy="1532890"/>
          </a:xfrm>
          <a:prstGeom prst="rect">
            <a:avLst/>
          </a:prstGeom>
        </p:spPr>
      </p:pic>
      <p:pic>
        <p:nvPicPr>
          <p:cNvPr id="2097175" name="图片 17"/>
          <p:cNvPicPr>
            <a:picLocks noChangeAspect="1"/>
          </p:cNvPicPr>
          <p:nvPr>
            <p:custDataLst>
              <p:tags r:id="rId5"/>
            </p:custDataLst>
          </p:nvPr>
        </p:nvPicPr>
        <p:blipFill>
          <a:blip r:embed="rId3"/>
          <a:srcRect l="3313" t="57064" r="2445" b="7999"/>
          <a:stretch>
            <a:fillRect/>
          </a:stretch>
        </p:blipFill>
        <p:spPr>
          <a:xfrm rot="5400000">
            <a:off x="-1889760" y="2520315"/>
            <a:ext cx="4910137" cy="1506855"/>
          </a:xfrm>
          <a:prstGeom prst="rect">
            <a:avLst/>
          </a:prstGeom>
        </p:spPr>
      </p:pic>
      <p:pic>
        <p:nvPicPr>
          <p:cNvPr id="2097177" name="图片 10" descr="背景图案  中度可信度描述已自动生成"/>
          <p:cNvPicPr>
            <a:picLocks noChangeAspect="1"/>
          </p:cNvPicPr>
          <p:nvPr>
            <p:custDataLst>
              <p:tags r:id="rId7"/>
            </p:custDataLst>
          </p:nvPr>
        </p:nvPicPr>
        <p:blipFill>
          <a:blip r:embed="rId6"/>
          <a:srcRect l="28712"/>
          <a:stretch>
            <a:fillRect/>
          </a:stretch>
        </p:blipFill>
        <p:spPr>
          <a:xfrm rot="5400000">
            <a:off x="8126326" y="139401"/>
            <a:ext cx="10076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179"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7569041" y="-44450"/>
            <a:ext cx="1273016"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10" name="标题 9"/>
          <p:cNvSpPr txBox="1">
            <a:spLocks noGrp="1"/>
          </p:cNvSpPr>
          <p:nvPr>
            <p:ph type="title" idx="4" hasCustomPrompt="1"/>
            <p:custDataLst>
              <p:tags r:id="rId10"/>
            </p:custDataLst>
          </p:nvPr>
        </p:nvSpPr>
        <p:spPr>
          <a:xfrm>
            <a:off x="2804636" y="3666490"/>
            <a:ext cx="3617595" cy="2073910"/>
          </a:xfrm>
          <a:prstGeom prst="rect">
            <a:avLst/>
          </a:prstGeom>
          <a:noFill/>
        </p:spPr>
        <p:txBody>
          <a:bodyPr wrap="square">
            <a:normAutofit/>
          </a:bodyPr>
          <a:lstStyle>
            <a:lvl1pPr marL="0" marR="0" algn="ctr" defTabSz="914400" rtl="0" eaLnBrk="1" fontAlgn="ctr" latinLnBrk="0" hangingPunct="1">
              <a:lnSpc>
                <a:spcPct val="100000"/>
              </a:lnSpc>
              <a:buClrTx/>
              <a:buSzTx/>
              <a:buFontTx/>
              <a:buNone/>
              <a:defRPr kumimoji="0" lang="zh-CN" altLang="en-US" sz="5400" b="1" i="0" u="none" strike="noStrike" kern="1200" cap="none" spc="0" normalizeH="0" baseline="0" noProof="1">
                <a:solidFill>
                  <a:schemeClr val="accent1">
                    <a:lumMod val="75000"/>
                  </a:schemeClr>
                </a:solidFill>
                <a:latin typeface="+mj-ea"/>
                <a:ea typeface="+mj-ea"/>
                <a:cs typeface="微软雅黑" panose="020b0503020204020204" charset="-122"/>
                <a:sym typeface="+mn-ea"/>
              </a:defRPr>
            </a:lvl1pPr>
          </a:lstStyle>
          <a:p>
            <a:pPr lvl="0" algn="ctr" fontAlgn="ctr">
              <a:lnSpc>
                <a:spcPct val="100000"/>
              </a:lnSpc>
            </a:pPr>
            <a:r>
              <a:rPr sz="4050">
                <a:sym typeface="+mn-ea"/>
              </a:rPr>
              <a:t>单击编辑标题</a:t>
            </a:r>
            <a:endParaRPr sz="4050">
              <a:sym typeface="+mn-ea"/>
            </a:endParaRPr>
          </a:p>
        </p:txBody>
      </p:sp>
      <p:sp>
        <p:nvSpPr>
          <p:cNvPr id="1048712" name="文本占位符 8"/>
          <p:cNvSpPr txBox="1">
            <a:spLocks noGrp="1"/>
          </p:cNvSpPr>
          <p:nvPr>
            <p:ph type="body" idx="3" hasCustomPrompt="1"/>
            <p:custDataLst>
              <p:tags r:id="rId11"/>
            </p:custDataLst>
          </p:nvPr>
        </p:nvSpPr>
        <p:spPr>
          <a:xfrm>
            <a:off x="2805588" y="1182370"/>
            <a:ext cx="3615690" cy="2487930"/>
          </a:xfrm>
          <a:prstGeom prst="rect">
            <a:avLst/>
          </a:prstGeom>
          <a:noFill/>
        </p:spPr>
        <p:txBody>
          <a:bodyPr wrap="square" rtlCol="0" anchor="b" anchorCtr="0">
            <a:normAutofit/>
          </a:bodyPr>
          <a:lstStyle>
            <a:lvl1pPr marL="0" marR="0" lvl="0" algn="ctr" defTabSz="914400" rtl="0" eaLnBrk="1" fontAlgn="auto" latinLnBrk="0" hangingPunct="1">
              <a:lnSpc>
                <a:spcPct val="100000"/>
              </a:lnSpc>
              <a:buClrTx/>
              <a:buSzTx/>
              <a:buFontTx/>
              <a:buNone/>
              <a:defRPr kumimoji="0" lang="en-US" altLang="zh-CN" sz="10000" b="1" i="0" u="none" strike="noStrike" kern="1200" cap="none" spc="0" normalizeH="0" baseline="0" noProof="1">
                <a:solidFill>
                  <a:schemeClr val="accent1">
                    <a:alpha val="70000"/>
                  </a:schemeClr>
                </a:solidFill>
                <a:latin typeface="+mj-ea"/>
                <a:ea typeface="+mj-ea"/>
                <a:cs typeface="仿宋" panose="02010609060101010101" charset="-122"/>
                <a:sym typeface="+mn-ea"/>
              </a:defRPr>
            </a:lvl1pPr>
          </a:lstStyle>
          <a:p>
            <a:pPr lvl="0" algn="ctr">
              <a:buClrTx/>
              <a:buSzTx/>
              <a:buFontTx/>
            </a:pPr>
            <a:r>
              <a:rPr sz="7500">
                <a:sym typeface="+mn-ea"/>
              </a:rPr>
              <a:t>节编号</a:t>
            </a:r>
            <a:endParaRPr sz="7500">
              <a:sym typeface="+mn-ea"/>
            </a:endParaRPr>
          </a:p>
        </p:txBody>
      </p:sp>
      <p:pic>
        <p:nvPicPr>
          <p:cNvPr id="2097181" name="VCG41N473513072" descr="图片包含 游戏机, 动物, 花, 珊瑚  描述已自动生成"/>
          <p:cNvPicPr>
            <a:picLocks noChangeAspect="1"/>
          </p:cNvPicPr>
          <p:nvPr>
            <p:custDataLst>
              <p:tags r:id="rId13"/>
            </p:custDataLst>
          </p:nvPr>
        </p:nvPicPr>
        <p:blipFill>
          <a:blip r:embed="rId12"/>
          <a:stretch>
            <a:fillRect/>
          </a:stretch>
        </p:blipFill>
        <p:spPr>
          <a:xfrm rot="5400000">
            <a:off x="242887" y="5396865"/>
            <a:ext cx="1081563" cy="1479550"/>
          </a:xfrm>
          <a:prstGeom prst="rect">
            <a:avLst/>
          </a:prstGeom>
        </p:spPr>
      </p:pic>
      <p:pic>
        <p:nvPicPr>
          <p:cNvPr id="2097183" name="图片 6" descr="图片包含 昆虫, 动物, 游戏机  描述已自动生成"/>
          <p:cNvPicPr>
            <a:picLocks noChangeAspect="1"/>
          </p:cNvPicPr>
          <p:nvPr>
            <p:custDataLst>
              <p:tags r:id="rId15"/>
            </p:custDataLst>
          </p:nvPr>
        </p:nvPicPr>
        <p:blipFill>
          <a:blip r:embed="rId14"/>
          <a:stretch>
            <a:fillRect/>
          </a:stretch>
        </p:blipFill>
        <p:spPr>
          <a:xfrm>
            <a:off x="7647622" y="3087370"/>
            <a:ext cx="1150143" cy="1501775"/>
          </a:xfrm>
          <a:prstGeom prst="rect">
            <a:avLst/>
          </a:prstGeom>
        </p:spPr>
      </p:pic>
      <p:sp>
        <p:nvSpPr>
          <p:cNvPr id="1048714" name="日期占位符 3"/>
          <p:cNvSpPr>
            <a:spLocks noGrp="1"/>
          </p:cNvSpPr>
          <p:nvPr>
            <p:ph type="dt" sz="half" idx="10"/>
            <p:custDataLst>
              <p:tags r:id="rId16"/>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16" name="页脚占位符 4"/>
          <p:cNvSpPr>
            <a:spLocks noGrp="1"/>
          </p:cNvSpPr>
          <p:nvPr>
            <p:ph type="ftr" sz="quarter" idx="11"/>
            <p:custDataLst>
              <p:tags r:id="rId17"/>
            </p:custDataLst>
          </p:nvPr>
        </p:nvSpPr>
        <p:spPr>
          <a:xfrm>
            <a:off x="3028950" y="6356350"/>
            <a:ext cx="3086100" cy="365125"/>
          </a:xfrm>
        </p:spPr>
        <p:txBody>
          <a:bodyPr/>
          <a:lstStyle/>
          <a:p>
            <a:endParaRPr lang="zh-CN" altLang="en-US"/>
          </a:p>
        </p:txBody>
      </p:sp>
      <p:sp>
        <p:nvSpPr>
          <p:cNvPr id="1048718" name="灯片编号占位符 5"/>
          <p:cNvSpPr>
            <a:spLocks noGrp="1"/>
          </p:cNvSpPr>
          <p:nvPr>
            <p:ph type="sldNum" sz="quarter" idx="12"/>
            <p:custDataLst>
              <p:tags r:id="rId18"/>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20" name="矩形 10"/>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22" name="正文"/>
          <p:cNvSpPr txBox="1">
            <a:spLocks noGrp="1"/>
          </p:cNvSpPr>
          <p:nvPr>
            <p:ph idx="3" hasCustomPrompt="1"/>
            <p:custDataLst>
              <p:tags r:id="rId4"/>
            </p:custDataLst>
          </p:nvPr>
        </p:nvSpPr>
        <p:spPr>
          <a:xfrm>
            <a:off x="4800604" y="1490357"/>
            <a:ext cx="38826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单击此处添加文本</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24" name="正文"/>
          <p:cNvSpPr txBox="1">
            <a:spLocks noGrp="1"/>
          </p:cNvSpPr>
          <p:nvPr>
            <p:ph idx="2" hasCustomPrompt="1"/>
            <p:custDataLst>
              <p:tags r:id="rId5"/>
            </p:custDataLst>
          </p:nvPr>
        </p:nvSpPr>
        <p:spPr>
          <a:xfrm>
            <a:off x="456300" y="1490357"/>
            <a:ext cx="38826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单击此处添加文本</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26" name="标题"/>
          <p:cNvSpPr txBox="1">
            <a:spLocks noGrp="1"/>
          </p:cNvSpPr>
          <p:nvPr>
            <p:ph type="title" idx="1"/>
            <p:custDataLst>
              <p:tags r:id="rId6"/>
            </p:custDataLst>
          </p:nvPr>
        </p:nvSpPr>
        <p:spPr>
          <a:xfrm>
            <a:off x="456300" y="608400"/>
            <a:ext cx="82269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defRPr>
            </a:lvl1pPr>
          </a:lstStyle>
          <a:p>
            <a:pPr lvl="0" algn="ctr"/>
            <a:r>
              <a:rPr sz="2700">
                <a:sym typeface="+mn-ea"/>
              </a:rPr>
              <a:t>单击此处编辑母版标题样式</a:t>
            </a:r>
            <a:endParaRPr sz="2700">
              <a:sym typeface="+mn-ea"/>
            </a:endParaRPr>
          </a:p>
        </p:txBody>
      </p:sp>
      <p:sp>
        <p:nvSpPr>
          <p:cNvPr id="1048728" name="日期占位符 4"/>
          <p:cNvSpPr>
            <a:spLocks noGrp="1"/>
          </p:cNvSpPr>
          <p:nvPr>
            <p:ph type="dt" sz="half" idx="10"/>
            <p:custDataLst>
              <p:tags r:id="rId7"/>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30" name="页脚占位符 5"/>
          <p:cNvSpPr>
            <a:spLocks noGrp="1"/>
          </p:cNvSpPr>
          <p:nvPr>
            <p:ph type="ftr" sz="quarter" idx="11"/>
            <p:custDataLst>
              <p:tags r:id="rId8"/>
            </p:custDataLst>
          </p:nvPr>
        </p:nvSpPr>
        <p:spPr>
          <a:xfrm>
            <a:off x="3028950" y="6356350"/>
            <a:ext cx="3086100" cy="365125"/>
          </a:xfrm>
        </p:spPr>
        <p:txBody>
          <a:bodyPr/>
          <a:lstStyle/>
          <a:p>
            <a:endParaRPr lang="zh-CN" altLang="en-US"/>
          </a:p>
        </p:txBody>
      </p:sp>
      <p:sp>
        <p:nvSpPr>
          <p:cNvPr id="1048732" name="灯片编号占位符 6"/>
          <p:cNvSpPr>
            <a:spLocks noGrp="1"/>
          </p:cNvSpPr>
          <p:nvPr>
            <p:ph type="sldNum" sz="quarter" idx="12"/>
            <p:custDataLst>
              <p:tags r:id="rId9"/>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34" name="矩形 14"/>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7"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36" name="标题"/>
          <p:cNvSpPr txBox="1">
            <a:spLocks noGrp="1"/>
          </p:cNvSpPr>
          <p:nvPr>
            <p:ph type="title" idx="5"/>
            <p:custDataLst>
              <p:tags r:id="rId4"/>
            </p:custDataLst>
          </p:nvPr>
        </p:nvSpPr>
        <p:spPr>
          <a:xfrm>
            <a:off x="456300" y="608400"/>
            <a:ext cx="82269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n-ea"/>
                <a:ea typeface="+mn-ea"/>
                <a:cs typeface="仿宋" panose="02010609060101010101" charset="-122"/>
                <a:sym typeface="+mn-ea"/>
              </a:defRPr>
            </a:lvl1pPr>
          </a:lstStyle>
          <a:p>
            <a:pPr lvl="0" algn="ctr">
              <a:buClrTx/>
              <a:buSzTx/>
              <a:buFontTx/>
            </a:pPr>
            <a:r>
              <a:rPr sz="2700">
                <a:sym typeface="+mn-ea"/>
              </a:rPr>
              <a:t>单击此处编辑母版标题样式</a:t>
            </a:r>
            <a:endParaRPr sz="2700">
              <a:sym typeface="+mn-ea"/>
            </a:endParaRPr>
          </a:p>
        </p:txBody>
      </p:sp>
      <p:sp>
        <p:nvSpPr>
          <p:cNvPr id="1048738" name="正文"/>
          <p:cNvSpPr txBox="1">
            <a:spLocks noGrp="1"/>
          </p:cNvSpPr>
          <p:nvPr>
            <p:ph idx="4"/>
            <p:custDataLst>
              <p:tags r:id="rId5"/>
            </p:custDataLst>
          </p:nvPr>
        </p:nvSpPr>
        <p:spPr>
          <a:xfrm>
            <a:off x="4676400" y="1854000"/>
            <a:ext cx="40068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sz="1350">
                <a:sym typeface="+mn-ea"/>
              </a:rPr>
              <a:t>单击此处编辑母版文本样式</a:t>
            </a:r>
            <a:endParaRPr sz="1350">
              <a:sym typeface="+mn-ea"/>
            </a:endParaRPr>
          </a:p>
          <a:p>
            <a:pPr lvl="1" indent="-227965"/>
            <a:r>
              <a:rPr sz="1200">
                <a:sym typeface="+mn-ea"/>
              </a:rPr>
              <a:t>第二级</a:t>
            </a:r>
            <a:endParaRPr sz="1200">
              <a:sym typeface="+mn-ea"/>
            </a:endParaRPr>
          </a:p>
          <a:p>
            <a:pPr lvl="2" indent="-227965"/>
            <a:r>
              <a:rPr sz="1200">
                <a:sym typeface="+mn-ea"/>
              </a:rPr>
              <a:t>第三级</a:t>
            </a:r>
            <a:endParaRPr sz="1200">
              <a:sym typeface="+mn-ea"/>
            </a:endParaRPr>
          </a:p>
          <a:p>
            <a:pPr lvl="3" indent="-227965"/>
            <a:r>
              <a:rPr sz="1050">
                <a:sym typeface="+mn-ea"/>
              </a:rPr>
              <a:t>第四级</a:t>
            </a:r>
            <a:endParaRPr sz="1050">
              <a:sym typeface="+mn-ea"/>
            </a:endParaRPr>
          </a:p>
          <a:p>
            <a:pPr lvl="4" indent="-227965"/>
            <a:r>
              <a:rPr sz="1050">
                <a:sym typeface="+mn-ea"/>
              </a:rPr>
              <a:t>第五级</a:t>
            </a:r>
            <a:endParaRPr sz="1050">
              <a:sym typeface="+mn-ea"/>
            </a:endParaRPr>
          </a:p>
        </p:txBody>
      </p:sp>
      <p:sp>
        <p:nvSpPr>
          <p:cNvPr id="1048740" name="标题"/>
          <p:cNvSpPr txBox="1">
            <a:spLocks noGrp="1"/>
          </p:cNvSpPr>
          <p:nvPr>
            <p:ph type="title" idx="3"/>
            <p:custDataLst>
              <p:tags r:id="rId6"/>
            </p:custDataLst>
          </p:nvPr>
        </p:nvSpPr>
        <p:spPr>
          <a:xfrm>
            <a:off x="4676400" y="1429200"/>
            <a:ext cx="40068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sz="1500">
                <a:sym typeface="+mn-ea"/>
              </a:rPr>
              <a:t>单击此处编辑母版标题样式</a:t>
            </a:r>
            <a:endParaRPr sz="1500">
              <a:sym typeface="+mn-ea"/>
            </a:endParaRPr>
          </a:p>
        </p:txBody>
      </p:sp>
      <p:sp>
        <p:nvSpPr>
          <p:cNvPr id="1048742" name="正文"/>
          <p:cNvSpPr txBox="1">
            <a:spLocks noGrp="1"/>
          </p:cNvSpPr>
          <p:nvPr>
            <p:ph idx="2"/>
            <p:custDataLst>
              <p:tags r:id="rId7"/>
            </p:custDataLst>
          </p:nvPr>
        </p:nvSpPr>
        <p:spPr>
          <a:xfrm>
            <a:off x="456300" y="1854000"/>
            <a:ext cx="4006800" cy="4395600"/>
          </a:xfrm>
          <a:prstGeom prst="rect">
            <a:avLst/>
          </a:prstGeom>
          <a:ln>
            <a:noFill/>
            <a:prstDash val="sysDash"/>
          </a:ln>
        </p:spPr>
        <p:txBody>
          <a:bodyPr vert="horz" lIns="90000" tIns="46800" rIns="90000" bIns="46800" rtlCol="0">
            <a:normAutofit/>
          </a:bodyPr>
          <a:lstStyle>
            <a:lvl1pPr marL="228600" marR="0" lvl="0" indent="-227965"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indent="-227965"/>
            <a:r>
              <a:rPr sz="1350">
                <a:sym typeface="+mn-ea"/>
              </a:rPr>
              <a:t>单击此处编辑母版文本样式</a:t>
            </a:r>
            <a:endParaRPr sz="1350">
              <a:sym typeface="+mn-ea"/>
            </a:endParaRPr>
          </a:p>
          <a:p>
            <a:pPr lvl="1" indent="-227965"/>
            <a:r>
              <a:rPr sz="1200">
                <a:sym typeface="+mn-ea"/>
              </a:rPr>
              <a:t>第二级</a:t>
            </a:r>
            <a:endParaRPr sz="1200">
              <a:sym typeface="+mn-ea"/>
            </a:endParaRPr>
          </a:p>
          <a:p>
            <a:pPr lvl="2" indent="-227965"/>
            <a:r>
              <a:rPr sz="1200">
                <a:sym typeface="+mn-ea"/>
              </a:rPr>
              <a:t>第三级</a:t>
            </a:r>
            <a:endParaRPr sz="1200">
              <a:sym typeface="+mn-ea"/>
            </a:endParaRPr>
          </a:p>
          <a:p>
            <a:pPr lvl="3" indent="-227965"/>
            <a:r>
              <a:rPr sz="1050">
                <a:sym typeface="+mn-ea"/>
              </a:rPr>
              <a:t>第四级</a:t>
            </a:r>
            <a:endParaRPr sz="1050">
              <a:sym typeface="+mn-ea"/>
            </a:endParaRPr>
          </a:p>
          <a:p>
            <a:pPr lvl="4" indent="-227965"/>
            <a:r>
              <a:rPr sz="1050">
                <a:sym typeface="+mn-ea"/>
              </a:rPr>
              <a:t>第五级</a:t>
            </a:r>
            <a:endParaRPr sz="1050">
              <a:sym typeface="+mn-ea"/>
            </a:endParaRPr>
          </a:p>
        </p:txBody>
      </p:sp>
      <p:sp>
        <p:nvSpPr>
          <p:cNvPr id="1048744" name="标题"/>
          <p:cNvSpPr txBox="1">
            <a:spLocks noGrp="1"/>
          </p:cNvSpPr>
          <p:nvPr>
            <p:ph type="title" idx="1"/>
            <p:custDataLst>
              <p:tags r:id="rId8"/>
            </p:custDataLst>
          </p:nvPr>
        </p:nvSpPr>
        <p:spPr>
          <a:xfrm>
            <a:off x="456300" y="1429200"/>
            <a:ext cx="40068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dk1">
                    <a:lumMod val="85000"/>
                    <a:lumOff val="15000"/>
                  </a:schemeClr>
                </a:solidFill>
                <a:latin typeface="+mn-ea"/>
                <a:ea typeface="+mn-ea"/>
                <a:cs typeface="仿宋" panose="02010609060101010101" charset="-122"/>
              </a:defRPr>
            </a:lvl1pPr>
          </a:lstStyle>
          <a:p>
            <a:pPr lvl="0"/>
            <a:r>
              <a:rPr sz="1500">
                <a:sym typeface="+mn-ea"/>
              </a:rPr>
              <a:t>单击此处编辑母版标题样式</a:t>
            </a:r>
            <a:endParaRPr sz="1500">
              <a:sym typeface="+mn-ea"/>
            </a:endParaRPr>
          </a:p>
        </p:txBody>
      </p:sp>
      <p:sp>
        <p:nvSpPr>
          <p:cNvPr id="1048746" name="日期占位符 6"/>
          <p:cNvSpPr>
            <a:spLocks noGrp="1"/>
          </p:cNvSpPr>
          <p:nvPr>
            <p:ph type="dt" sz="half" idx="10"/>
            <p:custDataLst>
              <p:tags r:id="rId9"/>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48" name="页脚占位符 7"/>
          <p:cNvSpPr>
            <a:spLocks noGrp="1"/>
          </p:cNvSpPr>
          <p:nvPr>
            <p:ph type="ftr" sz="quarter" idx="11"/>
            <p:custDataLst>
              <p:tags r:id="rId10"/>
            </p:custDataLst>
          </p:nvPr>
        </p:nvSpPr>
        <p:spPr>
          <a:xfrm>
            <a:off x="3028950" y="6356350"/>
            <a:ext cx="3086100" cy="365125"/>
          </a:xfrm>
        </p:spPr>
        <p:txBody>
          <a:bodyPr/>
          <a:lstStyle/>
          <a:p>
            <a:endParaRPr lang="zh-CN" altLang="en-US"/>
          </a:p>
        </p:txBody>
      </p:sp>
      <p:sp>
        <p:nvSpPr>
          <p:cNvPr id="1048750" name="灯片编号占位符 8"/>
          <p:cNvSpPr>
            <a:spLocks noGrp="1"/>
          </p:cNvSpPr>
          <p:nvPr>
            <p:ph type="sldNum" sz="quarter" idx="12"/>
            <p:custDataLst>
              <p:tags r:id="rId11"/>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52" name="矩形 6"/>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89"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54" name="标题"/>
          <p:cNvSpPr txBox="1">
            <a:spLocks noGrp="1"/>
          </p:cNvSpPr>
          <p:nvPr>
            <p:ph type="title" idx="1"/>
            <p:custDataLst>
              <p:tags r:id="rId4"/>
            </p:custDataLst>
          </p:nvPr>
        </p:nvSpPr>
        <p:spPr>
          <a:xfrm>
            <a:off x="456300" y="608400"/>
            <a:ext cx="82269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sz="2700">
                <a:sym typeface="+mn-ea"/>
              </a:rPr>
              <a:t>单击此处编辑母版标题样式</a:t>
            </a:r>
            <a:endParaRPr sz="2700">
              <a:sym typeface="+mn-ea"/>
            </a:endParaRPr>
          </a:p>
        </p:txBody>
      </p:sp>
      <p:sp>
        <p:nvSpPr>
          <p:cNvPr id="1048756" name="日期占位符 2"/>
          <p:cNvSpPr>
            <a:spLocks noGrp="1"/>
          </p:cNvSpPr>
          <p:nvPr>
            <p:ph type="dt" sz="half" idx="10"/>
            <p:custDataLst>
              <p:tags r:id="rId5"/>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58" name="页脚占位符 3"/>
          <p:cNvSpPr>
            <a:spLocks noGrp="1"/>
          </p:cNvSpPr>
          <p:nvPr>
            <p:ph type="ftr" sz="quarter" idx="11"/>
            <p:custDataLst>
              <p:tags r:id="rId6"/>
            </p:custDataLst>
          </p:nvPr>
        </p:nvSpPr>
        <p:spPr>
          <a:xfrm>
            <a:off x="3028950" y="6356350"/>
            <a:ext cx="3086100" cy="365125"/>
          </a:xfrm>
        </p:spPr>
        <p:txBody>
          <a:bodyPr/>
          <a:lstStyle/>
          <a:p>
            <a:endParaRPr lang="zh-CN" altLang="en-US"/>
          </a:p>
        </p:txBody>
      </p:sp>
      <p:sp>
        <p:nvSpPr>
          <p:cNvPr id="1048760" name="灯片编号占位符 4"/>
          <p:cNvSpPr>
            <a:spLocks noGrp="1"/>
          </p:cNvSpPr>
          <p:nvPr>
            <p:ph type="sldNum" sz="quarter" idx="12"/>
            <p:custDataLst>
              <p:tags r:id="rId7"/>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91" name="图片 72" descr="不同颜色的花  描述已自动生成"/>
          <p:cNvPicPr>
            <a:picLocks noChangeAspect="1"/>
          </p:cNvPicPr>
          <p:nvPr>
            <p:custDataLst>
              <p:tags r:id="rId2"/>
            </p:custDataLst>
          </p:nvPr>
        </p:nvPicPr>
        <p:blipFill>
          <a:blip r:embed="rId1"/>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62" name="矩形 7"/>
          <p:cNvSpPr/>
          <p:nvPr>
            <p:custDataLst>
              <p:tags r:id="rId3"/>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64" name="日期占位符 1"/>
          <p:cNvSpPr>
            <a:spLocks noGrp="1"/>
          </p:cNvSpPr>
          <p:nvPr>
            <p:ph type="dt" sz="half" idx="10"/>
            <p:custDataLst>
              <p:tags r:id="rId4"/>
            </p:custDataLst>
          </p:nvPr>
        </p:nvSpPr>
        <p:spPr/>
        <p:txBody>
          <a:bodyPr/>
          <a:lstStyle/>
          <a:p>
            <a:fld id="{AC1B7B3F-A56B-4310-A966-BD55D80449F1}" type="datetimeFigureOut">
              <a:rPr lang="zh-CN" altLang="en-US" smtClean="0"/>
              <a:t/>
            </a:fld>
            <a:endParaRPr lang="zh-CN" altLang="en-US"/>
          </a:p>
        </p:txBody>
      </p:sp>
      <p:sp>
        <p:nvSpPr>
          <p:cNvPr id="1048766" name="页脚占位符 2"/>
          <p:cNvSpPr>
            <a:spLocks noGrp="1"/>
          </p:cNvSpPr>
          <p:nvPr>
            <p:ph type="ftr" sz="quarter" idx="11"/>
            <p:custDataLst>
              <p:tags r:id="rId5"/>
            </p:custDataLst>
          </p:nvPr>
        </p:nvSpPr>
        <p:spPr/>
        <p:txBody>
          <a:bodyPr/>
          <a:lstStyle/>
          <a:p>
            <a:endParaRPr lang="zh-CN" altLang="en-US"/>
          </a:p>
        </p:txBody>
      </p:sp>
      <p:sp>
        <p:nvSpPr>
          <p:cNvPr id="1048768" name="灯片编号占位符 3"/>
          <p:cNvSpPr>
            <a:spLocks noGrp="1"/>
          </p:cNvSpPr>
          <p:nvPr>
            <p:ph type="sldNum" sz="quarter" idx="12"/>
            <p:custDataLst>
              <p:tags r:id="rId6"/>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70" name="矩形 7"/>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3"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72" name="正文"/>
          <p:cNvSpPr txBox="1">
            <a:spLocks noGrp="1"/>
          </p:cNvSpPr>
          <p:nvPr>
            <p:ph idx="1"/>
            <p:custDataLst>
              <p:tags r:id="rId4"/>
            </p:custDataLst>
          </p:nvPr>
        </p:nvSpPr>
        <p:spPr>
          <a:xfrm>
            <a:off x="456247" y="608330"/>
            <a:ext cx="8226742"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dk1">
                    <a:lumMod val="75000"/>
                    <a:lumOff val="25000"/>
                  </a:schemeClr>
                </a:solidFill>
                <a:latin typeface="+mn-ea"/>
                <a:ea typeface="+mn-ea"/>
                <a:cs typeface="仿宋" panose="02010609060101010101"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sz="1350">
                <a:sym typeface="+mn-ea"/>
              </a:rPr>
              <a:t>单击此处编辑母版文本样式</a:t>
            </a:r>
            <a:endParaRPr sz="1350">
              <a:sym typeface="+mn-ea"/>
            </a:endParaRPr>
          </a:p>
          <a:p>
            <a:pPr lvl="1"/>
            <a:r>
              <a:rPr sz="1200">
                <a:sym typeface="+mn-ea"/>
              </a:rPr>
              <a:t>第二级</a:t>
            </a:r>
            <a:endParaRPr sz="1200">
              <a:sym typeface="+mn-ea"/>
            </a:endParaRPr>
          </a:p>
          <a:p>
            <a:pPr lvl="2"/>
            <a:r>
              <a:rPr sz="1200">
                <a:sym typeface="+mn-ea"/>
              </a:rPr>
              <a:t>第三级</a:t>
            </a:r>
            <a:endParaRPr sz="1200">
              <a:sym typeface="+mn-ea"/>
            </a:endParaRPr>
          </a:p>
          <a:p>
            <a:pPr lvl="3"/>
            <a:r>
              <a:rPr sz="1050">
                <a:sym typeface="+mn-ea"/>
              </a:rPr>
              <a:t>第四级</a:t>
            </a:r>
            <a:endParaRPr sz="1050">
              <a:sym typeface="+mn-ea"/>
            </a:endParaRPr>
          </a:p>
          <a:p>
            <a:pPr lvl="4"/>
            <a:r>
              <a:rPr sz="1050">
                <a:sym typeface="+mn-ea"/>
              </a:rPr>
              <a:t>第五级</a:t>
            </a:r>
            <a:endParaRPr sz="1050">
              <a:sym typeface="+mn-ea"/>
            </a:endParaRPr>
          </a:p>
        </p:txBody>
      </p:sp>
      <p:sp>
        <p:nvSpPr>
          <p:cNvPr id="1048774" name="日期占位符 3"/>
          <p:cNvSpPr>
            <a:spLocks noGrp="1"/>
          </p:cNvSpPr>
          <p:nvPr>
            <p:ph type="dt" sz="half" idx="10"/>
            <p:custDataLst>
              <p:tags r:id="rId5"/>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76" name="页脚占位符 4"/>
          <p:cNvSpPr>
            <a:spLocks noGrp="1"/>
          </p:cNvSpPr>
          <p:nvPr>
            <p:ph type="ftr" sz="quarter" idx="11"/>
            <p:custDataLst>
              <p:tags r:id="rId6"/>
            </p:custDataLst>
          </p:nvPr>
        </p:nvSpPr>
        <p:spPr>
          <a:xfrm>
            <a:off x="3028950" y="6356350"/>
            <a:ext cx="3086100" cy="365125"/>
          </a:xfrm>
        </p:spPr>
        <p:txBody>
          <a:bodyPr/>
          <a:lstStyle/>
          <a:p>
            <a:endParaRPr lang="zh-CN" altLang="en-US"/>
          </a:p>
        </p:txBody>
      </p:sp>
      <p:sp>
        <p:nvSpPr>
          <p:cNvPr id="1048778" name="灯片编号占位符 5"/>
          <p:cNvSpPr>
            <a:spLocks noGrp="1"/>
          </p:cNvSpPr>
          <p:nvPr>
            <p:ph type="sldNum" sz="quarter" idx="12"/>
            <p:custDataLst>
              <p:tags r:id="rId7"/>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80" name="矩形 7"/>
          <p:cNvSpPr/>
          <p:nvPr>
            <p:custDataLst>
              <p:tags r:id="rId1"/>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5" name="图片 72" descr="不同颜色的花  描述已自动生成"/>
          <p:cNvPicPr>
            <a:picLocks noChangeAspect="1"/>
          </p:cNvPicPr>
          <p:nvPr>
            <p:custDataLst>
              <p:tags r:id="rId3"/>
            </p:custDataLst>
          </p:nvPr>
        </p:nvPicPr>
        <p:blipFill>
          <a:blip r:embed="rId2"/>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782" name="标题"/>
          <p:cNvSpPr txBox="1">
            <a:spLocks noGrp="1"/>
          </p:cNvSpPr>
          <p:nvPr>
            <p:ph type="title" idx="2"/>
            <p:custDataLst>
              <p:tags r:id="rId4"/>
            </p:custDataLst>
          </p:nvPr>
        </p:nvSpPr>
        <p:spPr>
          <a:xfrm>
            <a:off x="456300" y="608400"/>
            <a:ext cx="8226900" cy="705600"/>
          </a:xfrm>
          <a:prstGeom prst="rect">
            <a:avLst/>
          </a:prstGeom>
          <a:noFill/>
          <a:ln>
            <a:noFill/>
            <a:prstDash val="sysDash"/>
          </a:ln>
        </p:spPr>
        <p:txBody>
          <a:bodyPr wrap="square" rtlCol="0">
            <a:normAutofit/>
          </a:bodyPr>
          <a:lstStyle>
            <a:lvl1pPr marL="0" marR="0" lvl="0" algn="ctr"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lumMod val="75000"/>
                  </a:schemeClr>
                </a:solidFill>
                <a:latin typeface="+mj-ea"/>
                <a:ea typeface="+mj-ea"/>
                <a:cs typeface="仿宋" panose="02010609060101010101" charset="-122"/>
                <a:sym typeface="+mn-ea"/>
              </a:defRPr>
            </a:lvl1pPr>
          </a:lstStyle>
          <a:p>
            <a:pPr lvl="0" algn="ctr">
              <a:buClrTx/>
              <a:buSzTx/>
              <a:buFontTx/>
            </a:pPr>
            <a:r>
              <a:rPr sz="2700">
                <a:sym typeface="+mn-ea"/>
              </a:rPr>
              <a:t>单击此处编辑母版标题样式</a:t>
            </a:r>
            <a:endParaRPr sz="2700">
              <a:sym typeface="+mn-ea"/>
            </a:endParaRPr>
          </a:p>
        </p:txBody>
      </p:sp>
      <p:sp>
        <p:nvSpPr>
          <p:cNvPr id="1048784" name="副标题"/>
          <p:cNvSpPr txBox="1">
            <a:spLocks noGrp="1"/>
          </p:cNvSpPr>
          <p:nvPr>
            <p:ph type="body" idx="1" hasCustomPrompt="1"/>
            <p:custDataLst>
              <p:tags r:id="rId5"/>
            </p:custDataLst>
          </p:nvPr>
        </p:nvSpPr>
        <p:spPr>
          <a:xfrm>
            <a:off x="456300" y="1324800"/>
            <a:ext cx="8226900" cy="41783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dk1">
                    <a:lumMod val="75000"/>
                    <a:lumOff val="25000"/>
                  </a:schemeClr>
                </a:solidFill>
                <a:latin typeface="+mj-ea"/>
                <a:ea typeface="+mj-ea"/>
                <a:cs typeface="仿宋" panose="02010609060101010101" charset="-122"/>
              </a:defRPr>
            </a:lvl1pPr>
          </a:lstStyle>
          <a:p>
            <a:pPr lvl="0" algn="l"/>
            <a:r>
              <a:rPr sz="1500">
                <a:sym typeface="+mn-ea"/>
              </a:rPr>
              <a:t>单击此处编辑母版副标题样式</a:t>
            </a:r>
            <a:endParaRPr sz="1500">
              <a:sym typeface="+mn-ea"/>
            </a:endParaRPr>
          </a:p>
        </p:txBody>
      </p:sp>
      <p:sp>
        <p:nvSpPr>
          <p:cNvPr id="1048786" name="日期占位符 2"/>
          <p:cNvSpPr>
            <a:spLocks noGrp="1"/>
          </p:cNvSpPr>
          <p:nvPr>
            <p:ph type="dt" sz="half" idx="10"/>
            <p:custDataLst>
              <p:tags r:id="rId6"/>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788" name="页脚占位符 3"/>
          <p:cNvSpPr>
            <a:spLocks noGrp="1"/>
          </p:cNvSpPr>
          <p:nvPr>
            <p:ph type="ftr" sz="quarter" idx="11"/>
            <p:custDataLst>
              <p:tags r:id="rId7"/>
            </p:custDataLst>
          </p:nvPr>
        </p:nvSpPr>
        <p:spPr>
          <a:xfrm>
            <a:off x="3028950" y="6356350"/>
            <a:ext cx="3086100" cy="365125"/>
          </a:xfrm>
        </p:spPr>
        <p:txBody>
          <a:bodyPr/>
          <a:lstStyle/>
          <a:p>
            <a:endParaRPr lang="zh-CN" altLang="en-US"/>
          </a:p>
        </p:txBody>
      </p:sp>
      <p:sp>
        <p:nvSpPr>
          <p:cNvPr id="1048790" name="灯片编号占位符 4"/>
          <p:cNvSpPr>
            <a:spLocks noGrp="1"/>
          </p:cNvSpPr>
          <p:nvPr>
            <p:ph type="sldNum" sz="quarter" idx="12"/>
            <p:custDataLst>
              <p:tags r:id="rId8"/>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792" name="矩形 14"/>
          <p:cNvSpPr/>
          <p:nvPr>
            <p:custDataLst>
              <p:tags r:id="rId1"/>
            </p:custDataLst>
          </p:nvPr>
        </p:nvSpPr>
        <p:spPr>
          <a:xfrm flipH="1">
            <a:off x="8057197"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794" name="矩形 12"/>
          <p:cNvSpPr/>
          <p:nvPr>
            <p:custDataLst>
              <p:tags r:id="rId2"/>
            </p:custDataLst>
          </p:nvPr>
        </p:nvSpPr>
        <p:spPr>
          <a:xfrm flipH="1">
            <a:off x="0" y="0"/>
            <a:ext cx="1129665" cy="68580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97" name="图片 11"/>
          <p:cNvPicPr>
            <a:picLocks noChangeAspect="1"/>
          </p:cNvPicPr>
          <p:nvPr>
            <p:custDataLst>
              <p:tags r:id="rId4"/>
            </p:custDataLst>
          </p:nvPr>
        </p:nvPicPr>
        <p:blipFill>
          <a:blip r:embed="rId3"/>
          <a:srcRect l="5167" t="52578" r="8153" b="16221"/>
          <a:stretch>
            <a:fillRect/>
          </a:stretch>
        </p:blipFill>
        <p:spPr>
          <a:xfrm rot="16200000">
            <a:off x="6047899" y="2663190"/>
            <a:ext cx="5143500" cy="1532890"/>
          </a:xfrm>
          <a:prstGeom prst="rect">
            <a:avLst/>
          </a:prstGeom>
        </p:spPr>
      </p:pic>
      <p:pic>
        <p:nvPicPr>
          <p:cNvPr id="2097199" name="图片 17"/>
          <p:cNvPicPr>
            <a:picLocks noChangeAspect="1"/>
          </p:cNvPicPr>
          <p:nvPr>
            <p:custDataLst>
              <p:tags r:id="rId5"/>
            </p:custDataLst>
          </p:nvPr>
        </p:nvPicPr>
        <p:blipFill>
          <a:blip r:embed="rId3"/>
          <a:srcRect l="3313" t="57064" r="2445" b="7999"/>
          <a:stretch>
            <a:fillRect/>
          </a:stretch>
        </p:blipFill>
        <p:spPr>
          <a:xfrm rot="5400000">
            <a:off x="-1889760" y="2520315"/>
            <a:ext cx="4910137" cy="1506855"/>
          </a:xfrm>
          <a:prstGeom prst="rect">
            <a:avLst/>
          </a:prstGeom>
        </p:spPr>
      </p:pic>
      <p:pic>
        <p:nvPicPr>
          <p:cNvPr id="2097201" name="图片 9" descr="背景图案  中度可信度描述已自动生成"/>
          <p:cNvPicPr>
            <a:picLocks noChangeAspect="1"/>
          </p:cNvPicPr>
          <p:nvPr>
            <p:custDataLst>
              <p:tags r:id="rId7"/>
            </p:custDataLst>
          </p:nvPr>
        </p:nvPicPr>
        <p:blipFill>
          <a:blip r:embed="rId6"/>
          <a:srcRect l="28712"/>
          <a:stretch>
            <a:fillRect/>
          </a:stretch>
        </p:blipFill>
        <p:spPr>
          <a:xfrm rot="5400000">
            <a:off x="8126326" y="139401"/>
            <a:ext cx="1007698" cy="1064796"/>
          </a:xfrm>
          <a:custGeom>
            <a:gdLst>
              <a:gd name="connsiteX0" fmla="*/ 0 w 1343598"/>
              <a:gd name="connsiteY0" fmla="*/ 1064796 h 1064796"/>
              <a:gd name="connsiteX1" fmla="*/ 0 w 1343598"/>
              <a:gd name="connsiteY1" fmla="*/ 0 h 1064796"/>
              <a:gd name="connsiteX2" fmla="*/ 1343598 w 1343598"/>
              <a:gd name="connsiteY2" fmla="*/ 0 h 1064796"/>
              <a:gd name="connsiteX3" fmla="*/ 1343598 w 1343598"/>
              <a:gd name="connsiteY3" fmla="*/ 1064796 h 1064796"/>
            </a:gdLst>
            <a:cxnLst>
              <a:cxn ang="0">
                <a:pos x="connsiteX0" y="connsiteY0"/>
              </a:cxn>
              <a:cxn ang="0">
                <a:pos x="connsiteX1" y="connsiteY1"/>
              </a:cxn>
              <a:cxn ang="0">
                <a:pos x="connsiteX2" y="connsiteY2"/>
              </a:cxn>
              <a:cxn ang="0">
                <a:pos x="connsiteX3" y="connsiteY3"/>
              </a:cxn>
            </a:cxnLst>
            <a:rect l="l" t="t" r="r" b="b"/>
            <a:pathLst>
              <a:path w="1343598" h="1064796">
                <a:moveTo>
                  <a:pt x="0" y="1064796"/>
                </a:moveTo>
                <a:lnTo>
                  <a:pt x="0" y="0"/>
                </a:lnTo>
                <a:lnTo>
                  <a:pt x="1343598" y="0"/>
                </a:lnTo>
                <a:lnTo>
                  <a:pt x="1343598" y="1064796"/>
                </a:lnTo>
                <a:close/>
              </a:path>
            </a:pathLst>
          </a:custGeom>
        </p:spPr>
      </p:pic>
      <p:pic>
        <p:nvPicPr>
          <p:cNvPr id="2097203" name="图片 13" descr="桌子上放着许多花  中度可信度描述已自动生成"/>
          <p:cNvPicPr>
            <a:picLocks noChangeAspect="1"/>
          </p:cNvPicPr>
          <p:nvPr>
            <p:custDataLst>
              <p:tags r:id="rId9"/>
            </p:custDataLst>
          </p:nvPr>
        </p:nvPicPr>
        <p:blipFill>
          <a:blip r:embed="rId8"/>
          <a:srcRect l="3815"/>
          <a:stretch>
            <a:fillRect/>
          </a:stretch>
        </p:blipFill>
        <p:spPr>
          <a:xfrm rot="5400000">
            <a:off x="7569041" y="-44450"/>
            <a:ext cx="1273016" cy="1831975"/>
          </a:xfrm>
          <a:custGeom>
            <a:gdLst>
              <a:gd name="connsiteX0" fmla="*/ 0 w 1720041"/>
              <a:gd name="connsiteY0" fmla="*/ 1832020 h 1832020"/>
              <a:gd name="connsiteX1" fmla="*/ 0 w 1720041"/>
              <a:gd name="connsiteY1" fmla="*/ 0 h 1832020"/>
              <a:gd name="connsiteX2" fmla="*/ 1720041 w 1720041"/>
              <a:gd name="connsiteY2" fmla="*/ 0 h 1832020"/>
              <a:gd name="connsiteX3" fmla="*/ 1720041 w 1720041"/>
              <a:gd name="connsiteY3" fmla="*/ 1832020 h 1832020"/>
            </a:gdLst>
            <a:cxnLst>
              <a:cxn ang="0">
                <a:pos x="connsiteX0" y="connsiteY0"/>
              </a:cxn>
              <a:cxn ang="0">
                <a:pos x="connsiteX1" y="connsiteY1"/>
              </a:cxn>
              <a:cxn ang="0">
                <a:pos x="connsiteX2" y="connsiteY2"/>
              </a:cxn>
              <a:cxn ang="0">
                <a:pos x="connsiteX3" y="connsiteY3"/>
              </a:cxn>
            </a:cxnLst>
            <a:rect l="l" t="t" r="r" b="b"/>
            <a:pathLst>
              <a:path w="1720040" h="1832019">
                <a:moveTo>
                  <a:pt x="0" y="1832020"/>
                </a:moveTo>
                <a:lnTo>
                  <a:pt x="0" y="0"/>
                </a:lnTo>
                <a:lnTo>
                  <a:pt x="1720041" y="0"/>
                </a:lnTo>
                <a:lnTo>
                  <a:pt x="1720041" y="1832020"/>
                </a:lnTo>
                <a:close/>
              </a:path>
            </a:pathLst>
          </a:custGeom>
        </p:spPr>
      </p:pic>
      <p:sp>
        <p:nvSpPr>
          <p:cNvPr id="1048796" name="标题 8"/>
          <p:cNvSpPr txBox="1">
            <a:spLocks noGrp="1"/>
          </p:cNvSpPr>
          <p:nvPr>
            <p:ph type="title" idx="4" hasCustomPrompt="1"/>
            <p:custDataLst>
              <p:tags r:id="rId10"/>
            </p:custDataLst>
          </p:nvPr>
        </p:nvSpPr>
        <p:spPr>
          <a:xfrm>
            <a:off x="2068353" y="1012190"/>
            <a:ext cx="5039201" cy="2505075"/>
          </a:xfrm>
          <a:prstGeom prst="rect">
            <a:avLst/>
          </a:prstGeom>
          <a:noFill/>
        </p:spPr>
        <p:txBody>
          <a:bodyPr vert="horz" wrap="square" anchor="b" anchorCtr="0">
            <a:noAutofit/>
          </a:bodyPr>
          <a:lstStyle>
            <a:lvl1pPr marL="0" marR="0" algn="ctr" defTabSz="914400" rtl="0" eaLnBrk="1" fontAlgn="auto" latinLnBrk="0" hangingPunct="1">
              <a:lnSpc>
                <a:spcPct val="120000"/>
              </a:lnSpc>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charset="-122"/>
                <a:sym typeface="+mn-ea"/>
              </a:defRPr>
            </a:lvl1pPr>
          </a:lstStyle>
          <a:p>
            <a:pPr lvl="0" algn="ctr">
              <a:lnSpc>
                <a:spcPct val="120000"/>
              </a:lnSpc>
            </a:pPr>
            <a:r>
              <a:rPr sz="4500">
                <a:sym typeface="+mn-ea"/>
              </a:rPr>
              <a:t>单击此处编辑标题</a:t>
            </a:r>
            <a:endParaRPr sz="4500">
              <a:sym typeface="+mn-ea"/>
            </a:endParaRPr>
          </a:p>
        </p:txBody>
      </p:sp>
      <p:pic>
        <p:nvPicPr>
          <p:cNvPr id="2097205" name="VCG41N473513072" descr="图片包含 游戏机, 动物, 花, 珊瑚  描述已自动生成"/>
          <p:cNvPicPr>
            <a:picLocks noChangeAspect="1"/>
          </p:cNvPicPr>
          <p:nvPr>
            <p:custDataLst>
              <p:tags r:id="rId12"/>
            </p:custDataLst>
          </p:nvPr>
        </p:nvPicPr>
        <p:blipFill>
          <a:blip r:embed="rId11"/>
          <a:stretch>
            <a:fillRect/>
          </a:stretch>
        </p:blipFill>
        <p:spPr>
          <a:xfrm rot="5400000">
            <a:off x="449103" y="5396865"/>
            <a:ext cx="1081563" cy="1479550"/>
          </a:xfrm>
          <a:prstGeom prst="rect">
            <a:avLst/>
          </a:prstGeom>
        </p:spPr>
      </p:pic>
      <p:pic>
        <p:nvPicPr>
          <p:cNvPr id="2097207" name="图片 7" descr="图片包含 昆虫, 动物, 游戏机  描述已自动生成"/>
          <p:cNvPicPr>
            <a:picLocks noChangeAspect="1"/>
          </p:cNvPicPr>
          <p:nvPr>
            <p:custDataLst>
              <p:tags r:id="rId14"/>
            </p:custDataLst>
          </p:nvPr>
        </p:nvPicPr>
        <p:blipFill>
          <a:blip r:embed="rId13"/>
          <a:stretch>
            <a:fillRect/>
          </a:stretch>
        </p:blipFill>
        <p:spPr>
          <a:xfrm>
            <a:off x="7459027" y="3087370"/>
            <a:ext cx="1150143" cy="1501775"/>
          </a:xfrm>
          <a:prstGeom prst="rect">
            <a:avLst/>
          </a:prstGeom>
        </p:spPr>
      </p:pic>
      <p:sp>
        <p:nvSpPr>
          <p:cNvPr id="1048798" name="文本占位符 6"/>
          <p:cNvSpPr>
            <a:spLocks noGrp="1"/>
          </p:cNvSpPr>
          <p:nvPr>
            <p:ph type="body" idx="1" hasCustomPrompt="1"/>
            <p:custDataLst>
              <p:tags r:id="rId15"/>
            </p:custDataLst>
          </p:nvPr>
        </p:nvSpPr>
        <p:spPr>
          <a:xfrm>
            <a:off x="3559968" y="4359910"/>
            <a:ext cx="2055495" cy="567055"/>
          </a:xfrm>
          <a:prstGeom prst="round2DiagRect">
            <a:avLst>
              <a:gd name="adj1" fmla="val 0"/>
              <a:gd name="adj2"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0" normalizeH="0" baseline="0" noProof="1">
                <a:solidFill>
                  <a:schemeClr val="lt1"/>
                </a:solidFill>
                <a:latin typeface="+mn-lt"/>
                <a:ea typeface="+mn-ea"/>
                <a:cs typeface="微软雅黑" panose="020b0503020204020204" charset="-122"/>
                <a:sym typeface="+mn-ea"/>
              </a:defRPr>
            </a:lvl1pPr>
          </a:lstStyle>
          <a:p>
            <a:pPr lvl="0" algn="ctr">
              <a:buClrTx/>
              <a:buSzTx/>
              <a:buFontTx/>
            </a:pPr>
            <a:r>
              <a:rPr sz="1350">
                <a:sym typeface="+mn-ea"/>
              </a:rPr>
              <a:t>单击此处编辑文本</a:t>
            </a:r>
            <a:endParaRPr sz="1350">
              <a:sym typeface="+mn-ea"/>
            </a:endParaRPr>
          </a:p>
        </p:txBody>
      </p:sp>
      <p:sp>
        <p:nvSpPr>
          <p:cNvPr id="1048800" name="日期占位符 3"/>
          <p:cNvSpPr>
            <a:spLocks noGrp="1"/>
          </p:cNvSpPr>
          <p:nvPr>
            <p:ph type="dt" sz="half" idx="10"/>
            <p:custDataLst>
              <p:tags r:id="rId16"/>
            </p:custDataLst>
          </p:nvPr>
        </p:nvSpPr>
        <p:spPr>
          <a:xfrm>
            <a:off x="628650" y="6356350"/>
            <a:ext cx="2057400" cy="365125"/>
          </a:xfrm>
        </p:spPr>
        <p:txBody>
          <a:bodyPr/>
          <a:lstStyle/>
          <a:p>
            <a:fld id="{AC1B7B3F-A56B-4310-A966-BD55D80449F1}" type="datetimeFigureOut">
              <a:rPr lang="zh-CN" altLang="en-US" smtClean="0"/>
              <a:t/>
            </a:fld>
            <a:endParaRPr lang="zh-CN" altLang="en-US"/>
          </a:p>
        </p:txBody>
      </p:sp>
      <p:sp>
        <p:nvSpPr>
          <p:cNvPr id="1048802" name="页脚占位符 4"/>
          <p:cNvSpPr>
            <a:spLocks noGrp="1"/>
          </p:cNvSpPr>
          <p:nvPr>
            <p:ph type="ftr" sz="quarter" idx="11"/>
            <p:custDataLst>
              <p:tags r:id="rId17"/>
            </p:custDataLst>
          </p:nvPr>
        </p:nvSpPr>
        <p:spPr>
          <a:xfrm>
            <a:off x="3028950" y="6356350"/>
            <a:ext cx="3086100" cy="365125"/>
          </a:xfrm>
        </p:spPr>
        <p:txBody>
          <a:bodyPr/>
          <a:lstStyle/>
          <a:p>
            <a:endParaRPr lang="zh-CN" altLang="en-US"/>
          </a:p>
        </p:txBody>
      </p:sp>
      <p:sp>
        <p:nvSpPr>
          <p:cNvPr id="1048804" name="灯片编号占位符 5"/>
          <p:cNvSpPr>
            <a:spLocks noGrp="1"/>
          </p:cNvSpPr>
          <p:nvPr>
            <p:ph type="sldNum" sz="quarter" idx="12"/>
            <p:custDataLst>
              <p:tags r:id="rId18"/>
            </p:custDataLst>
          </p:nvPr>
        </p:nvSpPr>
        <p:spPr>
          <a:xfrm>
            <a:off x="6457950" y="6356350"/>
            <a:ext cx="20574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image" Target="../media/image6.png" /><Relationship Id="rId14" Type="http://schemas.openxmlformats.org/officeDocument/2006/relationships/tags" Target="../tags/tag98.xml" /><Relationship Id="rId15" Type="http://schemas.openxmlformats.org/officeDocument/2006/relationships/tags" Target="../tags/tag99.xml"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slideLayout" Target="../slideLayouts/slideLayout13.xml" /><Relationship Id="rId20" Type="http://schemas.openxmlformats.org/officeDocument/2006/relationships/tags" Target="../tags/tag104.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6"/>
          <p:cNvSpPr/>
          <p:nvPr>
            <p:custDataLst>
              <p:tags r:id="rId12"/>
            </p:custDataLst>
          </p:nvPr>
        </p:nvSpPr>
        <p:spPr>
          <a:xfrm flipV="1">
            <a:off x="0" y="6515100"/>
            <a:ext cx="9144476" cy="342900"/>
          </a:xfrm>
          <a:prstGeom prst="rect">
            <a:avLst/>
          </a:prstGeom>
          <a:solidFill>
            <a:schemeClr val="accent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pic>
        <p:nvPicPr>
          <p:cNvPr id="2097153" name="图片 72" descr="不同颜色的花  描述已自动生成"/>
          <p:cNvPicPr>
            <a:picLocks noChangeAspect="1"/>
          </p:cNvPicPr>
          <p:nvPr>
            <p:custDataLst>
              <p:tags r:id="rId14"/>
            </p:custDataLst>
          </p:nvPr>
        </p:nvPicPr>
        <p:blipFill>
          <a:blip r:embed="rId13"/>
          <a:srcRect l="45169" r="1742" b="65250"/>
          <a:stretch>
            <a:fillRect/>
          </a:stretch>
        </p:blipFill>
        <p:spPr>
          <a:xfrm rot="1631206">
            <a:off x="-383416" y="5991839"/>
            <a:ext cx="2589198" cy="1403056"/>
          </a:xfrm>
          <a:custGeom>
            <a:gdLst>
              <a:gd name="connsiteX0" fmla="*/ 0 w 3452265"/>
              <a:gd name="connsiteY0" fmla="*/ 0 h 1403056"/>
              <a:gd name="connsiteX1" fmla="*/ 3452265 w 3452265"/>
              <a:gd name="connsiteY1" fmla="*/ 0 h 1403056"/>
              <a:gd name="connsiteX2" fmla="*/ 720663 w 3452265"/>
              <a:gd name="connsiteY2" fmla="*/ 1403056 h 1403056"/>
            </a:gdLst>
            <a:cxnLst>
              <a:cxn ang="0">
                <a:pos x="connsiteX0" y="connsiteY0"/>
              </a:cxn>
              <a:cxn ang="0">
                <a:pos x="connsiteX1" y="connsiteY1"/>
              </a:cxn>
              <a:cxn ang="0">
                <a:pos x="connsiteX2" y="connsiteY2"/>
              </a:cxn>
            </a:cxnLst>
            <a:rect l="l" t="t" r="r" b="b"/>
            <a:pathLst>
              <a:path w="3452265" h="1403056">
                <a:moveTo>
                  <a:pt x="0" y="0"/>
                </a:moveTo>
                <a:lnTo>
                  <a:pt x="3452265" y="0"/>
                </a:lnTo>
                <a:lnTo>
                  <a:pt x="720663" y="1403056"/>
                </a:lnTo>
                <a:close/>
              </a:path>
            </a:pathLst>
          </a:custGeom>
        </p:spPr>
      </p:pic>
      <p:sp>
        <p:nvSpPr>
          <p:cNvPr id="1048656" name="日期占位符 2"/>
          <p:cNvSpPr>
            <a:spLocks noGrp="1"/>
          </p:cNvSpPr>
          <p:nvPr>
            <p:ph type="dt" sz="half" idx="10"/>
            <p:custDataLst>
              <p:tags r:id="rId15"/>
            </p:custDataLst>
          </p:nvPr>
        </p:nvSpPr>
        <p:spPr>
          <a:xfrm>
            <a:off x="628650" y="6356350"/>
            <a:ext cx="20574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1048658" name="页脚占位符 3"/>
          <p:cNvSpPr>
            <a:spLocks noGrp="1"/>
          </p:cNvSpPr>
          <p:nvPr>
            <p:ph type="ftr" sz="quarter" idx="11"/>
            <p:custDataLst>
              <p:tags r:id="rId16"/>
            </p:custDataLst>
          </p:nvPr>
        </p:nvSpPr>
        <p:spPr>
          <a:xfrm>
            <a:off x="3028950" y="6356350"/>
            <a:ext cx="30861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4"/>
          <p:cNvSpPr>
            <a:spLocks noGrp="1"/>
          </p:cNvSpPr>
          <p:nvPr>
            <p:ph type="sldNum" sz="quarter" idx="12"/>
            <p:custDataLst>
              <p:tags r:id="rId17"/>
            </p:custDataLst>
          </p:nvPr>
        </p:nvSpPr>
        <p:spPr>
          <a:xfrm>
            <a:off x="6457950" y="6356350"/>
            <a:ext cx="2057400" cy="365125"/>
          </a:xfrm>
        </p:spPr>
        <p:txBody>
          <a:bodyPr/>
          <a:lstStyle>
            <a:defPPr>
              <a:defRPr lang="zh-CN"/>
            </a:defPPr>
            <a:lvl1pPr marL="0" algn="l" defTabSz="914400" rtl="0" eaLnBrk="1" latinLnBrk="0" hangingPunct="1">
              <a:defRPr sz="1800" kern="1200">
                <a:solidFill>
                  <a:schemeClr val="tx1"/>
                </a:solidFill>
                <a:latin typeface="+mn-lt"/>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1048662" name="标题占位符 1"/>
          <p:cNvSpPr>
            <a:spLocks noGrp="1"/>
          </p:cNvSpPr>
          <p:nvPr>
            <p:ph type="title"/>
            <p:custDataLst>
              <p:tags r:id="rId18"/>
            </p:custDataLst>
          </p:nvPr>
        </p:nvSpPr>
        <p:spPr>
          <a:xfrm>
            <a:off x="628650" y="365125"/>
            <a:ext cx="7886700" cy="773393"/>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sz="2700"/>
              <a:t>单击此处编辑母版标题样式</a:t>
            </a:r>
            <a:endParaRPr lang="zh-CN" altLang="en-US" sz="2700"/>
          </a:p>
        </p:txBody>
      </p:sp>
      <p:sp>
        <p:nvSpPr>
          <p:cNvPr id="1048664" name="文本占位符 7"/>
          <p:cNvSpPr>
            <a:spLocks noGrp="1"/>
          </p:cNvSpPr>
          <p:nvPr>
            <p:ph type="body" idx="1"/>
            <p:custDataLst>
              <p:tags r:id="rId19"/>
            </p:custDataLst>
          </p:nvPr>
        </p:nvSpPr>
        <p:spPr>
          <a:xfrm>
            <a:off x="628650" y="1297268"/>
            <a:ext cx="7886700" cy="4879695"/>
          </a:xfrm>
          <a:prstGeom prst="rect">
            <a:avLst/>
          </a:prstGeom>
          <a:ln>
            <a:noFill/>
            <a:prstDash val="sysDash"/>
          </a:ln>
        </p:spPr>
        <p:txBody>
          <a:bodyPr vert="horz" lIns="90000" tIns="46800" rIns="90000" bIns="46800" rtlCol="0">
            <a:normAutofit/>
          </a:bodyPr>
          <a:lstStyle/>
          <a:p>
            <a:pPr marR="0" lvl="0" fontAlgn="auto">
              <a:lnSpc>
                <a:spcPct val="130000"/>
              </a:lnSpc>
              <a:spcBef>
                <a:spcPct val="0"/>
              </a:spcBef>
              <a:spcAft>
                <a:spcPts val="1000"/>
              </a:spcAft>
              <a:buClrTx/>
              <a:buSzTx/>
              <a:buChar char="●"/>
            </a:pPr>
            <a:r>
              <a:rPr lang="zh-CN" altLang="en-US" sz="1350"/>
              <a:t>单击此处编辑母版文本样式</a:t>
            </a:r>
            <a:endParaRPr lang="zh-CN" altLang="en-US" sz="1350"/>
          </a:p>
          <a:p>
            <a:pPr marR="0" lvl="1" fontAlgn="auto">
              <a:lnSpc>
                <a:spcPct val="120000"/>
              </a:lnSpc>
              <a:spcBef>
                <a:spcPct val="0"/>
              </a:spcBef>
              <a:spcAft>
                <a:spcPts val="600"/>
              </a:spcAft>
              <a:buChar char="●"/>
              <a:tabLst>
                <a:tab pos="1609725"/>
              </a:tabLst>
            </a:pPr>
            <a:r>
              <a:rPr lang="zh-CN" altLang="en-US" sz="1200"/>
              <a:t>二级</a:t>
            </a:r>
            <a:endParaRPr lang="zh-CN" altLang="en-US" sz="1200"/>
          </a:p>
          <a:p>
            <a:pPr marR="0" lvl="2" fontAlgn="auto">
              <a:lnSpc>
                <a:spcPct val="120000"/>
              </a:lnSpc>
              <a:spcBef>
                <a:spcPct val="0"/>
              </a:spcBef>
              <a:spcAft>
                <a:spcPts val="600"/>
              </a:spcAft>
              <a:buChar char="●"/>
            </a:pPr>
            <a:r>
              <a:rPr lang="zh-CN" altLang="en-US" sz="1200"/>
              <a:t>三级</a:t>
            </a:r>
            <a:endParaRPr lang="zh-CN" altLang="en-US" sz="1200"/>
          </a:p>
          <a:p>
            <a:pPr marR="0" lvl="3" fontAlgn="auto">
              <a:lnSpc>
                <a:spcPct val="120000"/>
              </a:lnSpc>
              <a:spcBef>
                <a:spcPct val="0"/>
              </a:spcBef>
              <a:spcAft>
                <a:spcPts val="300"/>
              </a:spcAft>
              <a:buFont typeface="Wingdings" panose="05000000000000000000" charset="0"/>
              <a:buChar char=""/>
            </a:pPr>
            <a:r>
              <a:rPr lang="zh-CN" altLang="en-US" sz="1050"/>
              <a:t>四级</a:t>
            </a:r>
            <a:endParaRPr lang="zh-CN" altLang="en-US" sz="1050"/>
          </a:p>
          <a:p>
            <a:pPr marR="0" lvl="4" fontAlgn="auto">
              <a:lnSpc>
                <a:spcPct val="120000"/>
              </a:lnSpc>
              <a:spcBef>
                <a:spcPct val="0"/>
              </a:spcBef>
              <a:spcAft>
                <a:spcPts val="300"/>
              </a:spcAft>
            </a:pPr>
            <a:r>
              <a:rPr lang="zh-CN" altLang="en-US" sz="1050"/>
              <a:t>五级</a:t>
            </a:r>
            <a:endParaRPr lang="zh-CN" altLang="en-US" sz="1050"/>
          </a:p>
        </p:txBody>
      </p:sp>
      <p:sp>
        <p:nvSpPr>
          <p:cNvPr id="1048666" name="KSO_TEMPLATE" hidden="1"/>
          <p:cNvSpPr/>
          <p:nvPr userDrawn="1">
            <p:custDataLst>
              <p:tags r:id="rId20"/>
            </p:custDataLst>
          </p:nvPr>
        </p:nvSpPr>
        <p:spPr>
          <a:xfrm flipH="1">
            <a:off x="0" y="0"/>
            <a:ext cx="0" cy="0"/>
          </a:xfrm>
          <a:prstGeom prst="rect">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5033" r:id="rId2"/>
    <p:sldLayoutId id="2147485034" r:id="rId3"/>
    <p:sldLayoutId id="2147485035" r:id="rId4"/>
    <p:sldLayoutId id="2147485036" r:id="rId5"/>
    <p:sldLayoutId id="2147485037" r:id="rId6"/>
    <p:sldLayoutId id="2147485038" r:id="rId7"/>
    <p:sldLayoutId id="2147485039" r:id="rId8"/>
    <p:sldLayoutId id="2147485040" r:id="rId9"/>
    <p:sldLayoutId id="2147485041" r:id="rId10"/>
    <p:sldLayoutId id="2147485042" r:id="rId11"/>
  </p:sldLayoutIdLst>
  <p:transition/>
  <p:timing/>
  <p:txStyles>
    <p:titleStyle>
      <a:lvl1pPr algn="l" defTabSz="914400" rtl="0" eaLnBrk="1" latinLnBrk="0" hangingPunct="1">
        <a:lnSpc>
          <a:spcPct val="90000"/>
        </a:lnSpc>
        <a:spcBef>
          <a:spcPct val="0"/>
        </a:spcBef>
        <a:buNone/>
        <a:defRPr kumimoji="0" lang="zh-CN" altLang="en-US" sz="3600" b="1" i="0" u="none" strike="noStrike" kern="1200" cap="none" spc="300" normalizeH="0" baseline="0" smtClean="0">
          <a:ln>
            <a:noFill/>
            <a:prstDash val="sysDot"/>
          </a:ln>
          <a:solidFill>
            <a:schemeClr val="accent1">
              <a:lumMod val="75000"/>
            </a:schemeClr>
          </a:solidFill>
          <a:latin typeface="+mj-ea"/>
          <a:ea typeface="+mj-ea"/>
          <a:cs typeface="微软雅黑" panose="020b0503020204020204"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dk1">
              <a:lumMod val="75000"/>
              <a:lumOff val="25000"/>
            </a:schemeClr>
          </a:solidFill>
          <a:latin typeface="+mj-ea"/>
          <a:ea typeface="+mj-ea"/>
          <a:cs typeface="微软雅黑" panose="020b0503020204020204"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j-ea"/>
          <a:ea typeface="+mj-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14" Type="http://schemas.openxmlformats.org/officeDocument/2006/relationships/tags" Target="../tags/tag121.xml" /><Relationship Id="rId15" Type="http://schemas.openxmlformats.org/officeDocument/2006/relationships/tags" Target="../tags/tag122.xml" /><Relationship Id="rId16" Type="http://schemas.openxmlformats.org/officeDocument/2006/relationships/tags" Target="../tags/tag123.xml" /><Relationship Id="rId17" Type="http://schemas.openxmlformats.org/officeDocument/2006/relationships/tags" Target="../tags/tag124.xml" /><Relationship Id="rId18" Type="http://schemas.openxmlformats.org/officeDocument/2006/relationships/tags" Target="../tags/tag125.xml" /><Relationship Id="rId19" Type="http://schemas.openxmlformats.org/officeDocument/2006/relationships/tags" Target="../tags/tag126.xml" /><Relationship Id="rId2" Type="http://schemas.openxmlformats.org/officeDocument/2006/relationships/tags" Target="../tags/tag109.xml" /><Relationship Id="rId20" Type="http://schemas.openxmlformats.org/officeDocument/2006/relationships/tags" Target="../tags/tag127.xml" /><Relationship Id="rId21" Type="http://schemas.openxmlformats.org/officeDocument/2006/relationships/tags" Target="../tags/tag128.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9.xml" /><Relationship Id="rId3" Type="http://schemas.openxmlformats.org/officeDocument/2006/relationships/tags" Target="../tags/tag130.xml" /><Relationship Id="rId4" Type="http://schemas.openxmlformats.org/officeDocument/2006/relationships/tags" Target="../tags/tag13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14" Type="http://schemas.openxmlformats.org/officeDocument/2006/relationships/tags" Target="../tags/tag155.xml" /><Relationship Id="rId15" Type="http://schemas.openxmlformats.org/officeDocument/2006/relationships/tags" Target="../tags/tag156.xml" /><Relationship Id="rId16" Type="http://schemas.openxmlformats.org/officeDocument/2006/relationships/tags" Target="../tags/tag157.xml" /><Relationship Id="rId17" Type="http://schemas.openxmlformats.org/officeDocument/2006/relationships/tags" Target="../tags/tag158.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0.xml" /><Relationship Id="rId11" Type="http://schemas.openxmlformats.org/officeDocument/2006/relationships/tags" Target="../tags/tag191.xml" /><Relationship Id="rId12" Type="http://schemas.openxmlformats.org/officeDocument/2006/relationships/tags" Target="../tags/tag192.xml" /><Relationship Id="rId13" Type="http://schemas.openxmlformats.org/officeDocument/2006/relationships/tags" Target="../tags/tag193.xml" /><Relationship Id="rId14" Type="http://schemas.openxmlformats.org/officeDocument/2006/relationships/tags" Target="../tags/tag194.xml" /><Relationship Id="rId15" Type="http://schemas.openxmlformats.org/officeDocument/2006/relationships/tags" Target="../tags/tag195.xml" /><Relationship Id="rId16" Type="http://schemas.openxmlformats.org/officeDocument/2006/relationships/tags" Target="../tags/tag196.xml" /><Relationship Id="rId17" Type="http://schemas.openxmlformats.org/officeDocument/2006/relationships/tags" Target="../tags/tag197.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tags" Target="../tags/tag184.xml" /><Relationship Id="rId5" Type="http://schemas.openxmlformats.org/officeDocument/2006/relationships/tags" Target="../tags/tag185.xml" /><Relationship Id="rId6" Type="http://schemas.openxmlformats.org/officeDocument/2006/relationships/tags" Target="../tags/tag186.xml" /><Relationship Id="rId7" Type="http://schemas.openxmlformats.org/officeDocument/2006/relationships/tags" Target="../tags/tag187.xml" /><Relationship Id="rId8" Type="http://schemas.openxmlformats.org/officeDocument/2006/relationships/tags" Target="../tags/tag188.xml" /><Relationship Id="rId9" Type="http://schemas.openxmlformats.org/officeDocument/2006/relationships/tags" Target="../tags/tag18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14" Type="http://schemas.openxmlformats.org/officeDocument/2006/relationships/tags" Target="../tags/tag238.xml" /><Relationship Id="rId15" Type="http://schemas.openxmlformats.org/officeDocument/2006/relationships/tags" Target="../tags/tag239.xml" /><Relationship Id="rId16" Type="http://schemas.openxmlformats.org/officeDocument/2006/relationships/tags" Target="../tags/tag240.xml" /><Relationship Id="rId17" Type="http://schemas.openxmlformats.org/officeDocument/2006/relationships/tags" Target="../tags/tag241.xml" /><Relationship Id="rId18" Type="http://schemas.openxmlformats.org/officeDocument/2006/relationships/tags" Target="../tags/tag242.xml" /><Relationship Id="rId19" Type="http://schemas.openxmlformats.org/officeDocument/2006/relationships/tags" Target="../tags/tag243.xml" /><Relationship Id="rId2" Type="http://schemas.openxmlformats.org/officeDocument/2006/relationships/tags" Target="../tags/tag226.xml" /><Relationship Id="rId20" Type="http://schemas.openxmlformats.org/officeDocument/2006/relationships/tags" Target="../tags/tag244.xml" /><Relationship Id="rId21" Type="http://schemas.openxmlformats.org/officeDocument/2006/relationships/tags" Target="../tags/tag245.xml" /><Relationship Id="rId22" Type="http://schemas.openxmlformats.org/officeDocument/2006/relationships/tags" Target="../tags/tag246.xml" /><Relationship Id="rId23" Type="http://schemas.openxmlformats.org/officeDocument/2006/relationships/tags" Target="../tags/tag247.xml" /><Relationship Id="rId24" Type="http://schemas.openxmlformats.org/officeDocument/2006/relationships/tags" Target="../tags/tag248.xml" /><Relationship Id="rId25" Type="http://schemas.openxmlformats.org/officeDocument/2006/relationships/tags" Target="../tags/tag249.xml" /><Relationship Id="rId26" Type="http://schemas.openxmlformats.org/officeDocument/2006/relationships/tags" Target="../tags/tag250.xml" /><Relationship Id="rId27" Type="http://schemas.openxmlformats.org/officeDocument/2006/relationships/tags" Target="../tags/tag251.xml" /><Relationship Id="rId28" Type="http://schemas.openxmlformats.org/officeDocument/2006/relationships/tags" Target="../tags/tag252.xml" /><Relationship Id="rId29" Type="http://schemas.openxmlformats.org/officeDocument/2006/relationships/tags" Target="../tags/tag253.xml" /><Relationship Id="rId3" Type="http://schemas.openxmlformats.org/officeDocument/2006/relationships/tags" Target="../tags/tag227.xml" /><Relationship Id="rId30" Type="http://schemas.openxmlformats.org/officeDocument/2006/relationships/tags" Target="../tags/tag254.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55.xml" /><Relationship Id="rId3" Type="http://schemas.openxmlformats.org/officeDocument/2006/relationships/tags" Target="../tags/tag256.xml" /><Relationship Id="rId4" Type="http://schemas.openxmlformats.org/officeDocument/2006/relationships/tags" Target="../tags/tag25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11500202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5"/>
            <p:custDataLst>
              <p:tags r:id="rId3"/>
            </p:custDataLst>
          </p:nvPr>
        </p:nvSpPr>
        <p:spPr/>
        <p:txBody>
          <a:bodyPr/>
          <a:lstStyle/>
          <a:p>
            <a:r>
              <a:rPr lang="zh-CN" altLang="en-US"/>
              <a:t>高血脂症如何影响日常生活</a:t>
            </a:r>
            <a:endParaRPr lang="zh-CN" altLang="en-US"/>
          </a:p>
        </p:txBody>
      </p:sp>
      <p:sp>
        <p:nvSpPr>
          <p:cNvPr id="1048650" name="文本占位符 6"/>
          <p:cNvSpPr>
            <a:spLocks noGrp="1"/>
          </p:cNvSpPr>
          <p:nvPr>
            <p:ph type="body" idx="4"/>
            <p:custDataLst>
              <p:tags r:id="rId4"/>
            </p:custDataLst>
          </p:nvPr>
        </p:nvSpPr>
        <p:spPr>
          <a:xfrm>
            <a:off x="2067877" y="3920966"/>
            <a:ext cx="5039677" cy="264318"/>
          </a:xfrm>
        </p:spPr>
        <p:txBody>
          <a:bodyPr/>
          <a:lstStyle/>
          <a:p>
            <a:r>
              <a:rPr lang="zh-CN" altLang="en-US" sz="1200"/>
              <a:t>,</a:t>
            </a:r>
            <a:endParaRPr lang="zh-CN" altLang="en-US" sz="1200"/>
          </a:p>
        </p:txBody>
      </p:sp>
      <p:sp>
        <p:nvSpPr>
          <p:cNvPr id="1048652" name="文本占位符 8"/>
          <p:cNvSpPr>
            <a:spLocks noGrp="1"/>
          </p:cNvSpPr>
          <p:nvPr>
            <p:ph type="body" idx="1"/>
            <p:custDataLst>
              <p:tags r:id="rId5"/>
            </p:custDataLst>
          </p:nvPr>
        </p:nvSpPr>
        <p:spPr/>
        <p:txBody>
          <a:bodyPr/>
          <a:lstStyle/>
          <a:p>
            <a:r>
              <a:rPr lang="zh-CN" altLang="en-US">
                <a:solidFill>
                  <a:schemeClr val="lt1">
                    <a:lumMod val="100000"/>
                  </a:schemeClr>
                </a:solidFill>
              </a:rPr>
              <a:t>汇报人：</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2"/>
          <p:cNvSpPr>
            <a:spLocks noGrp="1"/>
          </p:cNvSpPr>
          <p:nvPr>
            <p:ph type="title" idx="3"/>
            <p:custDataLst>
              <p:tags r:id="rId2"/>
            </p:custDataLst>
          </p:nvPr>
        </p:nvSpPr>
        <p:spPr/>
        <p:txBody>
          <a:bodyPr/>
          <a:lstStyle/>
          <a:p>
            <a:r>
              <a:rPr lang="zh-CN" altLang="en-US"/>
              <a:t>目录</a:t>
            </a:r>
            <a:endParaRPr lang="zh-CN" altLang="en-US"/>
          </a:p>
        </p:txBody>
      </p:sp>
      <p:sp>
        <p:nvSpPr>
          <p:cNvPr id="1048824" name="圆角矩形 11"/>
          <p:cNvSpPr/>
          <p:nvPr>
            <p:custDataLst>
              <p:tags r:id="rId3"/>
            </p:custDataLst>
          </p:nvPr>
        </p:nvSpPr>
        <p:spPr>
          <a:xfrm>
            <a:off x="802481" y="2406015"/>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26" name="对角圆角矩形 14"/>
          <p:cNvSpPr/>
          <p:nvPr>
            <p:custDataLst>
              <p:tags r:id="rId4"/>
            </p:custDataLst>
          </p:nvPr>
        </p:nvSpPr>
        <p:spPr>
          <a:xfrm flipH="1">
            <a:off x="631983" y="2398395"/>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350" b="1">
                <a:solidFill>
                  <a:schemeClr val="lt1">
                    <a:lumMod val="100000"/>
                  </a:schemeClr>
                </a:solidFill>
                <a:latin typeface="+mj-ea"/>
                <a:ea typeface="+mj-ea"/>
                <a:cs typeface="微软雅黑" panose="020b0503020204020204" charset="-122"/>
                <a:sym typeface="+mn-ea"/>
              </a:rPr>
              <a:t>01</a:t>
            </a:r>
            <a:endParaRPr lang="zh-CN" altLang="en-US" sz="1350" b="1">
              <a:solidFill>
                <a:schemeClr val="lt1">
                  <a:lumMod val="100000"/>
                </a:schemeClr>
              </a:solidFill>
              <a:latin typeface="+mj-ea"/>
              <a:ea typeface="+mj-ea"/>
              <a:cs typeface="微软雅黑" panose="020b0503020204020204" charset="-122"/>
              <a:sym typeface="+mn-ea"/>
            </a:endParaRPr>
          </a:p>
        </p:txBody>
      </p:sp>
      <p:sp>
        <p:nvSpPr>
          <p:cNvPr id="1048828" name="TextBox 8"/>
          <p:cNvSpPr txBox="1"/>
          <p:nvPr>
            <p:custDataLst>
              <p:tags r:id="rId5"/>
            </p:custDataLst>
          </p:nvPr>
        </p:nvSpPr>
        <p:spPr>
          <a:xfrm>
            <a:off x="1475422" y="2546985"/>
            <a:ext cx="3050857"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单击此处添加目录标题内容</a:t>
            </a:r>
            <a:endParaRPr lang="zh-CN" altLang="en-US" sz="1500" b="1">
              <a:solidFill>
                <a:schemeClr val="accent1"/>
              </a:solidFill>
              <a:latin typeface="+mj-ea"/>
              <a:ea typeface="+mj-ea"/>
              <a:cs typeface="微软雅黑" panose="020b0503020204020204" charset="-122"/>
              <a:sym typeface="+mn-ea"/>
            </a:endParaRPr>
          </a:p>
        </p:txBody>
      </p:sp>
      <p:sp>
        <p:nvSpPr>
          <p:cNvPr id="1048830" name="圆角矩形 16"/>
          <p:cNvSpPr/>
          <p:nvPr>
            <p:custDataLst>
              <p:tags r:id="rId6"/>
            </p:custDataLst>
          </p:nvPr>
        </p:nvSpPr>
        <p:spPr>
          <a:xfrm>
            <a:off x="5151120" y="2406015"/>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2" name="对角圆角矩形 18"/>
          <p:cNvSpPr/>
          <p:nvPr>
            <p:custDataLst>
              <p:tags r:id="rId7"/>
            </p:custDataLst>
          </p:nvPr>
        </p:nvSpPr>
        <p:spPr>
          <a:xfrm flipH="1">
            <a:off x="4980622" y="2398395"/>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350" b="1">
                <a:solidFill>
                  <a:schemeClr val="lt1">
                    <a:lumMod val="100000"/>
                  </a:schemeClr>
                </a:solidFill>
                <a:latin typeface="+mj-ea"/>
                <a:ea typeface="+mj-ea"/>
                <a:cs typeface="微软雅黑" panose="020b0503020204020204" charset="-122"/>
                <a:sym typeface="+mn-ea"/>
              </a:rPr>
              <a:t>02</a:t>
            </a:r>
            <a:endParaRPr lang="zh-CN" altLang="en-US" sz="1350" b="1">
              <a:solidFill>
                <a:schemeClr val="lt1">
                  <a:lumMod val="100000"/>
                </a:schemeClr>
              </a:solidFill>
              <a:latin typeface="+mj-ea"/>
              <a:ea typeface="+mj-ea"/>
              <a:cs typeface="微软雅黑" panose="020b0503020204020204" charset="-122"/>
              <a:sym typeface="+mn-ea"/>
            </a:endParaRPr>
          </a:p>
        </p:txBody>
      </p:sp>
      <p:sp>
        <p:nvSpPr>
          <p:cNvPr id="1048834" name="TextBox 8"/>
          <p:cNvSpPr txBox="1"/>
          <p:nvPr>
            <p:custDataLst>
              <p:tags r:id="rId8"/>
            </p:custDataLst>
          </p:nvPr>
        </p:nvSpPr>
        <p:spPr>
          <a:xfrm>
            <a:off x="5824061" y="2546985"/>
            <a:ext cx="3051333"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高血脂症对日常生活的影响</a:t>
            </a:r>
            <a:endParaRPr lang="zh-CN" altLang="en-US" sz="1500" b="1">
              <a:solidFill>
                <a:schemeClr val="accent1"/>
              </a:solidFill>
              <a:latin typeface="+mj-ea"/>
              <a:ea typeface="+mj-ea"/>
              <a:cs typeface="微软雅黑" panose="020b0503020204020204" charset="-122"/>
              <a:sym typeface="+mn-ea"/>
            </a:endParaRPr>
          </a:p>
        </p:txBody>
      </p:sp>
      <p:sp>
        <p:nvSpPr>
          <p:cNvPr id="1048836" name="圆角矩形 22"/>
          <p:cNvSpPr/>
          <p:nvPr>
            <p:custDataLst>
              <p:tags r:id="rId9"/>
            </p:custDataLst>
          </p:nvPr>
        </p:nvSpPr>
        <p:spPr>
          <a:xfrm>
            <a:off x="802481" y="3341370"/>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38" name="对角圆角矩形 24"/>
          <p:cNvSpPr/>
          <p:nvPr>
            <p:custDataLst>
              <p:tags r:id="rId10"/>
            </p:custDataLst>
          </p:nvPr>
        </p:nvSpPr>
        <p:spPr>
          <a:xfrm flipH="1">
            <a:off x="631983" y="3334702"/>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350" b="1">
                <a:solidFill>
                  <a:schemeClr val="lt1">
                    <a:lumMod val="100000"/>
                  </a:schemeClr>
                </a:solidFill>
                <a:latin typeface="+mj-ea"/>
                <a:ea typeface="+mj-ea"/>
                <a:cs typeface="微软雅黑" panose="020b0503020204020204" charset="-122"/>
                <a:sym typeface="+mn-ea"/>
              </a:rPr>
              <a:t>03</a:t>
            </a:r>
            <a:endParaRPr lang="zh-CN" altLang="en-US" sz="1350" b="1">
              <a:solidFill>
                <a:schemeClr val="lt1">
                  <a:lumMod val="100000"/>
                </a:schemeClr>
              </a:solidFill>
              <a:latin typeface="+mj-ea"/>
              <a:ea typeface="+mj-ea"/>
              <a:cs typeface="微软雅黑" panose="020b0503020204020204" charset="-122"/>
              <a:sym typeface="+mn-ea"/>
            </a:endParaRPr>
          </a:p>
        </p:txBody>
      </p:sp>
      <p:sp>
        <p:nvSpPr>
          <p:cNvPr id="1048840" name="TextBox 8"/>
          <p:cNvSpPr txBox="1"/>
          <p:nvPr>
            <p:custDataLst>
              <p:tags r:id="rId11"/>
            </p:custDataLst>
          </p:nvPr>
        </p:nvSpPr>
        <p:spPr>
          <a:xfrm>
            <a:off x="1475422" y="3482340"/>
            <a:ext cx="3066097"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高血脂症对工作的影响</a:t>
            </a:r>
            <a:endParaRPr lang="zh-CN" altLang="en-US" sz="1500" b="1">
              <a:solidFill>
                <a:schemeClr val="accent1"/>
              </a:solidFill>
              <a:latin typeface="+mj-ea"/>
              <a:ea typeface="+mj-ea"/>
              <a:cs typeface="微软雅黑" panose="020b0503020204020204" charset="-122"/>
              <a:sym typeface="+mn-ea"/>
            </a:endParaRPr>
          </a:p>
        </p:txBody>
      </p:sp>
      <p:sp>
        <p:nvSpPr>
          <p:cNvPr id="1048842" name="圆角矩形 26"/>
          <p:cNvSpPr/>
          <p:nvPr>
            <p:custDataLst>
              <p:tags r:id="rId12"/>
            </p:custDataLst>
          </p:nvPr>
        </p:nvSpPr>
        <p:spPr>
          <a:xfrm>
            <a:off x="5151120" y="3341370"/>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44" name="对角圆角矩形 27"/>
          <p:cNvSpPr/>
          <p:nvPr>
            <p:custDataLst>
              <p:tags r:id="rId13"/>
            </p:custDataLst>
          </p:nvPr>
        </p:nvSpPr>
        <p:spPr>
          <a:xfrm flipH="1">
            <a:off x="4980622" y="3334702"/>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1350" b="1">
                <a:solidFill>
                  <a:schemeClr val="lt1">
                    <a:lumMod val="100000"/>
                  </a:schemeClr>
                </a:solidFill>
                <a:latin typeface="+mj-ea"/>
                <a:ea typeface="+mj-ea"/>
                <a:cs typeface="微软雅黑" panose="020b0503020204020204" charset="-122"/>
                <a:sym typeface="+mn-ea"/>
              </a:rPr>
              <a:t>04</a:t>
            </a:r>
            <a:endParaRPr lang="zh-CN" altLang="en-US" sz="1350" b="1">
              <a:solidFill>
                <a:schemeClr val="lt1">
                  <a:lumMod val="100000"/>
                </a:schemeClr>
              </a:solidFill>
              <a:latin typeface="+mj-ea"/>
              <a:ea typeface="+mj-ea"/>
              <a:cs typeface="微软雅黑" panose="020b0503020204020204" charset="-122"/>
              <a:sym typeface="+mn-ea"/>
            </a:endParaRPr>
          </a:p>
        </p:txBody>
      </p:sp>
      <p:sp>
        <p:nvSpPr>
          <p:cNvPr id="1048846" name="TextBox 8"/>
          <p:cNvSpPr txBox="1"/>
          <p:nvPr>
            <p:custDataLst>
              <p:tags r:id="rId14"/>
            </p:custDataLst>
          </p:nvPr>
        </p:nvSpPr>
        <p:spPr>
          <a:xfrm>
            <a:off x="5824061" y="3482340"/>
            <a:ext cx="3051333"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高血脂症对家庭生活的影响</a:t>
            </a:r>
            <a:endParaRPr lang="zh-CN" altLang="en-US" sz="1500" b="1">
              <a:solidFill>
                <a:schemeClr val="accent1"/>
              </a:solidFill>
              <a:latin typeface="+mj-ea"/>
              <a:ea typeface="+mj-ea"/>
              <a:cs typeface="微软雅黑" panose="020b0503020204020204" charset="-122"/>
              <a:sym typeface="+mn-ea"/>
            </a:endParaRPr>
          </a:p>
        </p:txBody>
      </p:sp>
      <p:sp>
        <p:nvSpPr>
          <p:cNvPr id="1048848" name="圆角矩形 79"/>
          <p:cNvSpPr/>
          <p:nvPr>
            <p:custDataLst>
              <p:tags r:id="rId15"/>
            </p:custDataLst>
          </p:nvPr>
        </p:nvSpPr>
        <p:spPr>
          <a:xfrm>
            <a:off x="802957" y="4277677"/>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0" name="对角圆角矩形 80"/>
          <p:cNvSpPr/>
          <p:nvPr>
            <p:custDataLst>
              <p:tags r:id="rId16"/>
            </p:custDataLst>
          </p:nvPr>
        </p:nvSpPr>
        <p:spPr>
          <a:xfrm flipH="1">
            <a:off x="632460" y="4271010"/>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sz="1350" b="1">
                <a:solidFill>
                  <a:schemeClr val="lt1">
                    <a:lumMod val="100000"/>
                  </a:schemeClr>
                </a:solidFill>
                <a:latin typeface="+mj-ea"/>
                <a:ea typeface="+mj-ea"/>
                <a:cs typeface="微软雅黑" panose="020b0503020204020204" charset="-122"/>
                <a:sym typeface="+mn-ea"/>
              </a:rPr>
              <a:t>05</a:t>
            </a:r>
            <a:endParaRPr lang="en-US" altLang="zh-CN" sz="1350" b="1">
              <a:solidFill>
                <a:schemeClr val="lt1">
                  <a:lumMod val="100000"/>
                </a:schemeClr>
              </a:solidFill>
              <a:latin typeface="+mj-ea"/>
              <a:ea typeface="+mj-ea"/>
              <a:cs typeface="微软雅黑" panose="020b0503020204020204" charset="-122"/>
              <a:sym typeface="+mn-ea"/>
            </a:endParaRPr>
          </a:p>
        </p:txBody>
      </p:sp>
      <p:sp>
        <p:nvSpPr>
          <p:cNvPr id="1048852" name="TextBox 8"/>
          <p:cNvSpPr txBox="1"/>
          <p:nvPr>
            <p:custDataLst>
              <p:tags r:id="rId17"/>
            </p:custDataLst>
          </p:nvPr>
        </p:nvSpPr>
        <p:spPr>
          <a:xfrm>
            <a:off x="1475898" y="4418647"/>
            <a:ext cx="3066097"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高血脂症对社交生活的影响</a:t>
            </a:r>
            <a:endParaRPr lang="zh-CN" altLang="en-US" sz="1500" b="1">
              <a:solidFill>
                <a:schemeClr val="accent1"/>
              </a:solidFill>
              <a:latin typeface="+mj-ea"/>
              <a:ea typeface="+mj-ea"/>
              <a:cs typeface="微软雅黑" panose="020b0503020204020204" charset="-122"/>
              <a:sym typeface="+mn-ea"/>
            </a:endParaRPr>
          </a:p>
        </p:txBody>
      </p:sp>
      <p:sp>
        <p:nvSpPr>
          <p:cNvPr id="1048854" name="圆角矩形 83"/>
          <p:cNvSpPr/>
          <p:nvPr>
            <p:custDataLst>
              <p:tags r:id="rId18"/>
            </p:custDataLst>
          </p:nvPr>
        </p:nvSpPr>
        <p:spPr>
          <a:xfrm>
            <a:off x="5151596" y="4277677"/>
            <a:ext cx="3723798" cy="581025"/>
          </a:xfrm>
          <a:prstGeom prst="roundRect">
            <a:avLst>
              <a:gd name="adj" fmla="val 50000"/>
            </a:avLst>
          </a:prstGeom>
          <a:solidFill>
            <a:schemeClr val="bg2"/>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j-ea"/>
              <a:ea typeface="+mj-ea"/>
              <a:cs typeface="微软雅黑" panose="020b0503020204020204" charset="-122"/>
            </a:endParaRPr>
          </a:p>
        </p:txBody>
      </p:sp>
      <p:sp>
        <p:nvSpPr>
          <p:cNvPr id="1048856" name="对角圆角矩形 84"/>
          <p:cNvSpPr/>
          <p:nvPr>
            <p:custDataLst>
              <p:tags r:id="rId19"/>
            </p:custDataLst>
          </p:nvPr>
        </p:nvSpPr>
        <p:spPr>
          <a:xfrm flipH="1">
            <a:off x="4981099" y="4271010"/>
            <a:ext cx="743902" cy="593883"/>
          </a:xfrm>
          <a:prstGeom prst="round2DiagRect">
            <a:avLst>
              <a:gd name="adj1" fmla="val 47222"/>
              <a:gd name="adj2" fmla="val 0"/>
            </a:avLst>
          </a:prstGeom>
          <a:gradFill>
            <a:gsLst>
              <a:gs pos="0">
                <a:schemeClr val="accent1">
                  <a:lumMod val="60000"/>
                  <a:lumOff val="40000"/>
                </a:schemeClr>
              </a:gs>
              <a:gs pos="64000">
                <a:schemeClr val="accent1"/>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en-US" altLang="zh-CN" sz="1350" b="1">
                <a:solidFill>
                  <a:schemeClr val="lt1">
                    <a:lumMod val="100000"/>
                  </a:schemeClr>
                </a:solidFill>
                <a:latin typeface="+mj-ea"/>
                <a:ea typeface="+mj-ea"/>
                <a:cs typeface="微软雅黑" panose="020b0503020204020204" charset="-122"/>
                <a:sym typeface="+mn-ea"/>
              </a:rPr>
              <a:t>06</a:t>
            </a:r>
            <a:endParaRPr lang="en-US" altLang="zh-CN" sz="1350" b="1">
              <a:solidFill>
                <a:schemeClr val="lt1">
                  <a:lumMod val="100000"/>
                </a:schemeClr>
              </a:solidFill>
              <a:latin typeface="+mj-ea"/>
              <a:ea typeface="+mj-ea"/>
              <a:cs typeface="微软雅黑" panose="020b0503020204020204" charset="-122"/>
              <a:sym typeface="+mn-ea"/>
            </a:endParaRPr>
          </a:p>
        </p:txBody>
      </p:sp>
      <p:sp>
        <p:nvSpPr>
          <p:cNvPr id="1048858" name="TextBox 8"/>
          <p:cNvSpPr txBox="1"/>
          <p:nvPr>
            <p:custDataLst>
              <p:tags r:id="rId20"/>
            </p:custDataLst>
          </p:nvPr>
        </p:nvSpPr>
        <p:spPr>
          <a:xfrm>
            <a:off x="5824537" y="4418647"/>
            <a:ext cx="3051333" cy="299085"/>
          </a:xfrm>
          <a:prstGeom prst="rect">
            <a:avLst/>
          </a:prstGeom>
          <a:noFill/>
        </p:spPr>
        <p:txBody>
          <a:bodyPr wrap="square" bIns="45720"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ctr">
              <a:lnSpc>
                <a:spcPct val="100000"/>
              </a:lnSpc>
            </a:pPr>
            <a:r>
              <a:rPr lang="zh-CN" altLang="en-US" sz="1500" b="1">
                <a:solidFill>
                  <a:schemeClr val="accent1"/>
                </a:solidFill>
                <a:latin typeface="+mj-ea"/>
                <a:ea typeface="+mj-ea"/>
                <a:cs typeface="微软雅黑" panose="020b0503020204020204" charset="-122"/>
                <a:sym typeface="+mn-ea"/>
              </a:rPr>
              <a:t>高血脂症对健康和经济的影响</a:t>
            </a:r>
            <a:endParaRPr lang="zh-CN" altLang="en-US" sz="1500" b="1">
              <a:solidFill>
                <a:schemeClr val="accent1"/>
              </a:solidFill>
              <a:latin typeface="+mj-ea"/>
              <a:ea typeface="+mj-ea"/>
              <a:cs typeface="微软雅黑" panose="020b0503020204020204" charset="-122"/>
              <a:sym typeface="+mn-ea"/>
            </a:endParaRPr>
          </a:p>
        </p:txBody>
      </p: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94" name="标题 3"/>
          <p:cNvSpPr>
            <a:spLocks noGrp="1"/>
          </p:cNvSpPr>
          <p:nvPr>
            <p:ph type="title" idx="4"/>
            <p:custDataLst>
              <p:tags r:id="rId2"/>
            </p:custDataLst>
          </p:nvPr>
        </p:nvSpPr>
        <p:spPr/>
        <p:txBody>
          <a:bodyPr/>
          <a:lstStyle/>
          <a:p>
            <a:r>
              <a:rPr lang="zh-CN" altLang="en-US"/>
              <a:t>添加章节标题</a:t>
            </a:r>
            <a:endParaRPr lang="zh-CN" altLang="en-US"/>
          </a:p>
        </p:txBody>
      </p:sp>
      <p:sp>
        <p:nvSpPr>
          <p:cNvPr id="1048896" name="文本占位符 8"/>
          <p:cNvSpPr>
            <a:spLocks noGrp="1"/>
          </p:cNvSpPr>
          <p:nvPr>
            <p:ph type="body" idx="3"/>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0" name="标题 3"/>
          <p:cNvSpPr>
            <a:spLocks noGrp="1"/>
          </p:cNvSpPr>
          <p:nvPr>
            <p:ph type="title" idx="4"/>
            <p:custDataLst>
              <p:tags r:id="rId2"/>
            </p:custDataLst>
          </p:nvPr>
        </p:nvSpPr>
        <p:spPr/>
        <p:txBody>
          <a:bodyPr>
            <a:normAutofit fontScale="92593"/>
          </a:bodyPr>
          <a:lstStyle/>
          <a:p>
            <a:r>
              <a:rPr lang="zh-CN" altLang="en-US"/>
              <a:t>高血脂症对日常生活的影响</a:t>
            </a:r>
            <a:endParaRPr lang="zh-CN" altLang="en-US"/>
          </a:p>
        </p:txBody>
      </p:sp>
      <p:sp>
        <p:nvSpPr>
          <p:cNvPr id="1048942" name="文本占位符 8"/>
          <p:cNvSpPr>
            <a:spLocks noGrp="1"/>
          </p:cNvSpPr>
          <p:nvPr>
            <p:ph type="body" idx="3"/>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1"/>
          <p:cNvSpPr>
            <a:spLocks noGrp="1"/>
          </p:cNvSpPr>
          <p:nvPr>
            <p:ph type="title" idx="2"/>
          </p:nvPr>
        </p:nvSpPr>
        <p:spPr/>
        <p:txBody>
          <a:bodyPr/>
          <a:lstStyle/>
          <a:p>
            <a:r>
              <a:rPr lang="zh-CN" altLang="en-US"/>
              <a:t>疲劳和气短</a:t>
            </a:r>
            <a:endParaRPr lang="zh-CN" altLang="en-US"/>
          </a:p>
        </p:txBody>
      </p:sp>
      <p:sp>
        <p:nvSpPr>
          <p:cNvPr id="1048988" name="五边形 30"/>
          <p:cNvSpPr/>
          <p:nvPr>
            <p:custDataLst>
              <p:tags r:id="rId2"/>
            </p:custDataLst>
          </p:nvPr>
        </p:nvSpPr>
        <p:spPr>
          <a:xfrm>
            <a:off x="456300" y="3327155"/>
            <a:ext cx="2180488" cy="88634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8990" name="燕尾形 36"/>
          <p:cNvSpPr/>
          <p:nvPr>
            <p:custDataLst>
              <p:tags r:id="rId3"/>
            </p:custDataLst>
          </p:nvPr>
        </p:nvSpPr>
        <p:spPr>
          <a:xfrm>
            <a:off x="2415369" y="3327155"/>
            <a:ext cx="2180488" cy="88634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8992" name="燕尾形 37"/>
          <p:cNvSpPr/>
          <p:nvPr>
            <p:custDataLst>
              <p:tags r:id="rId4"/>
            </p:custDataLst>
          </p:nvPr>
        </p:nvSpPr>
        <p:spPr>
          <a:xfrm>
            <a:off x="6333507" y="3327155"/>
            <a:ext cx="2180488" cy="88634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8994" name="燕尾形 38"/>
          <p:cNvSpPr/>
          <p:nvPr>
            <p:custDataLst>
              <p:tags r:id="rId5"/>
            </p:custDataLst>
          </p:nvPr>
        </p:nvSpPr>
        <p:spPr>
          <a:xfrm>
            <a:off x="4374438" y="3327155"/>
            <a:ext cx="2180488" cy="88634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8996" name="文本框 3"/>
          <p:cNvSpPr txBox="1"/>
          <p:nvPr>
            <p:custDataLst>
              <p:tags r:id="rId6"/>
            </p:custDataLst>
          </p:nvPr>
        </p:nvSpPr>
        <p:spPr>
          <a:xfrm>
            <a:off x="2369763"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高血脂症患者容易出现气短症状，尤其是进行体力活动时，因为心脏需要更多的氧气和营养物质</a:t>
            </a:r>
            <a:endParaRPr lang="zh-CN" altLang="en-US" sz="1050" spc="150">
              <a:solidFill>
                <a:schemeClr val="tx1"/>
              </a:solidFill>
              <a:effectLst/>
              <a:latin typeface="+mn-ea"/>
              <a:sym typeface="+mn-ea"/>
            </a:endParaRPr>
          </a:p>
        </p:txBody>
      </p:sp>
      <p:sp>
        <p:nvSpPr>
          <p:cNvPr id="1048998" name="文本框 6"/>
          <p:cNvSpPr txBox="1"/>
          <p:nvPr>
            <p:custDataLst>
              <p:tags r:id="rId7"/>
            </p:custDataLst>
          </p:nvPr>
        </p:nvSpPr>
        <p:spPr>
          <a:xfrm>
            <a:off x="456300"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高血脂症患者容易感到疲劳，因为脂肪堆积在血管壁上，导致血液循环不畅</a:t>
            </a:r>
            <a:endParaRPr lang="zh-CN" altLang="en-US" sz="1050" spc="150">
              <a:solidFill>
                <a:schemeClr val="tx1"/>
              </a:solidFill>
              <a:effectLst/>
              <a:latin typeface="+mn-ea"/>
              <a:sym typeface="+mn-ea"/>
            </a:endParaRPr>
          </a:p>
        </p:txBody>
      </p:sp>
      <p:sp>
        <p:nvSpPr>
          <p:cNvPr id="1049000" name="文本框 7"/>
          <p:cNvSpPr txBox="1"/>
          <p:nvPr>
            <p:custDataLst>
              <p:tags r:id="rId8"/>
            </p:custDataLst>
          </p:nvPr>
        </p:nvSpPr>
        <p:spPr>
          <a:xfrm>
            <a:off x="4373116"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疲劳和气短是高血脂症对日常生活影响比较常见的表现，需要及时就医检查和治疗</a:t>
            </a:r>
            <a:endParaRPr lang="zh-CN" altLang="en-US" sz="1050" spc="150">
              <a:solidFill>
                <a:schemeClr val="tx1"/>
              </a:solidFill>
              <a:effectLst/>
              <a:latin typeface="+mn-ea"/>
              <a:sym typeface="+mn-ea"/>
            </a:endParaRPr>
          </a:p>
        </p:txBody>
      </p:sp>
      <p:sp>
        <p:nvSpPr>
          <p:cNvPr id="1049002" name="文本框 8"/>
          <p:cNvSpPr txBox="1"/>
          <p:nvPr>
            <p:custDataLst>
              <p:tags r:id="rId9"/>
            </p:custDataLst>
          </p:nvPr>
        </p:nvSpPr>
        <p:spPr>
          <a:xfrm>
            <a:off x="6331524"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除了疲劳和气短，高血脂症还可能影响患者的情绪和心理健康，降低生活质量</a:t>
            </a:r>
            <a:endParaRPr lang="zh-CN" altLang="en-US" sz="105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42" name="标题 1"/>
          <p:cNvSpPr>
            <a:spLocks noGrp="1"/>
          </p:cNvSpPr>
          <p:nvPr>
            <p:ph type="title" idx="2"/>
          </p:nvPr>
        </p:nvSpPr>
        <p:spPr/>
        <p:txBody>
          <a:bodyPr/>
          <a:lstStyle/>
          <a:p>
            <a:r>
              <a:rPr lang="zh-CN" altLang="en-US"/>
              <a:t>头晕和头痛</a:t>
            </a:r>
            <a:endParaRPr lang="zh-CN" altLang="en-US"/>
          </a:p>
        </p:txBody>
      </p:sp>
      <p:sp>
        <p:nvSpPr>
          <p:cNvPr id="1049044" name="对角圆角矩形 15"/>
          <p:cNvSpPr/>
          <p:nvPr>
            <p:custDataLst>
              <p:tags r:id="rId2"/>
            </p:custDataLst>
          </p:nvPr>
        </p:nvSpPr>
        <p:spPr>
          <a:xfrm>
            <a:off x="1124684" y="400261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6" name="对角圆角矩形 16"/>
          <p:cNvSpPr/>
          <p:nvPr>
            <p:custDataLst>
              <p:tags r:id="rId3"/>
            </p:custDataLst>
          </p:nvPr>
        </p:nvSpPr>
        <p:spPr>
          <a:xfrm>
            <a:off x="1124684" y="3897146"/>
            <a:ext cx="419352" cy="400152"/>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48" name="直角三角形 17"/>
          <p:cNvSpPr/>
          <p:nvPr>
            <p:custDataLst>
              <p:tags r:id="rId4"/>
            </p:custDataLst>
          </p:nvPr>
        </p:nvSpPr>
        <p:spPr>
          <a:xfrm>
            <a:off x="1544130" y="3897630"/>
            <a:ext cx="63182" cy="10530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0" name="文本框 27"/>
          <p:cNvSpPr txBox="1"/>
          <p:nvPr>
            <p:custDataLst>
              <p:tags r:id="rId5"/>
            </p:custDataLst>
          </p:nvPr>
        </p:nvSpPr>
        <p:spPr>
          <a:xfrm>
            <a:off x="1571222" y="4010836"/>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200">
                <a:solidFill>
                  <a:schemeClr val="dk1">
                    <a:lumMod val="80000"/>
                    <a:lumOff val="20000"/>
                  </a:schemeClr>
                </a:solidFill>
                <a:latin typeface="+mn-ea"/>
                <a:sym typeface="+mn-ea"/>
              </a:rPr>
              <a:t>高血脂症患者容易发生动脉粥样硬化，导致脑血管狭窄或阻塞，引起头晕和头痛。</a:t>
            </a:r>
            <a:endParaRPr lang="en-US" altLang="zh-CN" sz="1200">
              <a:solidFill>
                <a:schemeClr val="dk1">
                  <a:lumMod val="80000"/>
                  <a:lumOff val="20000"/>
                </a:schemeClr>
              </a:solidFill>
              <a:latin typeface="+mn-ea"/>
              <a:sym typeface="+mn-ea"/>
            </a:endParaRPr>
          </a:p>
        </p:txBody>
      </p:sp>
      <p:sp>
        <p:nvSpPr>
          <p:cNvPr id="1049052" name="对角圆角矩形 52"/>
          <p:cNvSpPr/>
          <p:nvPr>
            <p:custDataLst>
              <p:tags r:id="rId6"/>
            </p:custDataLst>
          </p:nvPr>
        </p:nvSpPr>
        <p:spPr>
          <a:xfrm>
            <a:off x="1124684" y="2081000"/>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4" name="对角圆角矩形 53"/>
          <p:cNvSpPr/>
          <p:nvPr>
            <p:custDataLst>
              <p:tags r:id="rId7"/>
            </p:custDataLst>
          </p:nvPr>
        </p:nvSpPr>
        <p:spPr>
          <a:xfrm>
            <a:off x="1124684" y="1975050"/>
            <a:ext cx="419352" cy="400152"/>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6" name="直角三角形 54"/>
          <p:cNvSpPr/>
          <p:nvPr>
            <p:custDataLst>
              <p:tags r:id="rId8"/>
            </p:custDataLst>
          </p:nvPr>
        </p:nvSpPr>
        <p:spPr>
          <a:xfrm>
            <a:off x="1544130" y="1975533"/>
            <a:ext cx="63182" cy="10530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58" name="文本框 56"/>
          <p:cNvSpPr txBox="1"/>
          <p:nvPr>
            <p:custDataLst>
              <p:tags r:id="rId9"/>
            </p:custDataLst>
          </p:nvPr>
        </p:nvSpPr>
        <p:spPr>
          <a:xfrm>
            <a:off x="1571222" y="2083419"/>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a:solidFill>
                  <a:schemeClr val="dk1">
                    <a:lumMod val="80000"/>
                    <a:lumOff val="20000"/>
                  </a:schemeClr>
                </a:solidFill>
                <a:latin typeface="+mn-ea"/>
                <a:sym typeface="+mn-ea"/>
              </a:rPr>
              <a:t>高血脂症患者由于血液粘稠度增加，容易导致脑部供血不足，引发头晕和头痛。</a:t>
            </a:r>
            <a:endParaRPr lang="zh-CN" altLang="en-US" sz="1200">
              <a:solidFill>
                <a:schemeClr val="dk1">
                  <a:lumMod val="80000"/>
                  <a:lumOff val="20000"/>
                </a:schemeClr>
              </a:solidFill>
              <a:latin typeface="+mn-ea"/>
              <a:sym typeface="+mn-ea"/>
            </a:endParaRPr>
          </a:p>
        </p:txBody>
      </p:sp>
      <p:sp>
        <p:nvSpPr>
          <p:cNvPr id="1049060" name="对角圆角矩形 5"/>
          <p:cNvSpPr/>
          <p:nvPr>
            <p:custDataLst>
              <p:tags r:id="rId10"/>
            </p:custDataLst>
          </p:nvPr>
        </p:nvSpPr>
        <p:spPr>
          <a:xfrm>
            <a:off x="1124684" y="3041806"/>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2" name="对角圆角矩形 6"/>
          <p:cNvSpPr/>
          <p:nvPr>
            <p:custDataLst>
              <p:tags r:id="rId11"/>
            </p:custDataLst>
          </p:nvPr>
        </p:nvSpPr>
        <p:spPr>
          <a:xfrm>
            <a:off x="1124684" y="2935856"/>
            <a:ext cx="419352" cy="400152"/>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4" name="直角三角形 7"/>
          <p:cNvSpPr/>
          <p:nvPr>
            <p:custDataLst>
              <p:tags r:id="rId12"/>
            </p:custDataLst>
          </p:nvPr>
        </p:nvSpPr>
        <p:spPr>
          <a:xfrm>
            <a:off x="1544130" y="2936823"/>
            <a:ext cx="63182" cy="10530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6" name="文本框 8"/>
          <p:cNvSpPr txBox="1"/>
          <p:nvPr>
            <p:custDataLst>
              <p:tags r:id="rId13"/>
            </p:custDataLst>
          </p:nvPr>
        </p:nvSpPr>
        <p:spPr>
          <a:xfrm>
            <a:off x="1571222" y="3050030"/>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200">
                <a:solidFill>
                  <a:schemeClr val="dk1">
                    <a:lumMod val="80000"/>
                    <a:lumOff val="20000"/>
                  </a:schemeClr>
                </a:solidFill>
                <a:latin typeface="+mn-ea"/>
                <a:sym typeface="+mn-ea"/>
              </a:rPr>
              <a:t>高血脂症患者常常伴有高血压，高血压也会引发头晕和头痛的症状。</a:t>
            </a:r>
            <a:endParaRPr lang="zh-CN" altLang="en-US" sz="1200">
              <a:solidFill>
                <a:schemeClr val="dk1">
                  <a:lumMod val="80000"/>
                  <a:lumOff val="20000"/>
                </a:schemeClr>
              </a:solidFill>
              <a:latin typeface="+mn-ea"/>
              <a:sym typeface="+mn-ea"/>
            </a:endParaRPr>
          </a:p>
        </p:txBody>
      </p:sp>
      <p:sp>
        <p:nvSpPr>
          <p:cNvPr id="1049068" name="对角圆角矩形 9"/>
          <p:cNvSpPr/>
          <p:nvPr>
            <p:custDataLst>
              <p:tags r:id="rId14"/>
            </p:custDataLst>
          </p:nvPr>
        </p:nvSpPr>
        <p:spPr>
          <a:xfrm>
            <a:off x="1124684" y="496390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0" name="对角圆角矩形 10"/>
          <p:cNvSpPr/>
          <p:nvPr>
            <p:custDataLst>
              <p:tags r:id="rId15"/>
            </p:custDataLst>
          </p:nvPr>
        </p:nvSpPr>
        <p:spPr>
          <a:xfrm>
            <a:off x="1124684" y="4857952"/>
            <a:ext cx="419352" cy="400152"/>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2" name="直角三角形 11"/>
          <p:cNvSpPr/>
          <p:nvPr>
            <p:custDataLst>
              <p:tags r:id="rId16"/>
            </p:custDataLst>
          </p:nvPr>
        </p:nvSpPr>
        <p:spPr>
          <a:xfrm>
            <a:off x="1544130" y="4858436"/>
            <a:ext cx="63182" cy="10530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4" name="文本框 12"/>
          <p:cNvSpPr txBox="1"/>
          <p:nvPr>
            <p:custDataLst>
              <p:tags r:id="rId17"/>
            </p:custDataLst>
          </p:nvPr>
        </p:nvSpPr>
        <p:spPr>
          <a:xfrm>
            <a:off x="1571222" y="4971643"/>
            <a:ext cx="6225535" cy="570744"/>
          </a:xfrm>
          <a:prstGeom prst="rect">
            <a:avLst/>
          </a:prstGeom>
          <a:noFill/>
        </p:spPr>
        <p:txBody>
          <a:bodyPr wrap="square" tIns="0" bIns="107950" rtlCol="0" anchor="ctr" anchorCtr="0">
            <a:normAutofit fontScale="76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500">
                <a:solidFill>
                  <a:schemeClr val="dk1">
                    <a:lumMod val="80000"/>
                    <a:lumOff val="20000"/>
                  </a:schemeClr>
                </a:solidFill>
                <a:latin typeface="+mn-ea"/>
                <a:sym typeface="+mn-ea"/>
              </a:rPr>
              <a:t>高血脂症患者还可能伴有颈椎病等其他疾病，这些疾病也可能引发头晕和头痛的症状。</a:t>
            </a:r>
            <a:endParaRPr lang="en-US" altLang="zh-CN" sz="1500">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14" name="标题 1"/>
          <p:cNvSpPr>
            <a:spLocks noGrp="1"/>
          </p:cNvSpPr>
          <p:nvPr>
            <p:ph type="title" idx="2"/>
          </p:nvPr>
        </p:nvSpPr>
        <p:spPr/>
        <p:txBody>
          <a:bodyPr/>
          <a:lstStyle/>
          <a:p>
            <a:r>
              <a:rPr lang="zh-CN" altLang="en-US"/>
              <a:t>失眠和多梦</a:t>
            </a:r>
            <a:endParaRPr lang="zh-CN" altLang="en-US"/>
          </a:p>
        </p:txBody>
      </p:sp>
      <p:sp>
        <p:nvSpPr>
          <p:cNvPr id="1049116" name="圆角矩形 3"/>
          <p:cNvSpPr/>
          <p:nvPr>
            <p:custDataLst>
              <p:tags r:id="rId2"/>
            </p:custDataLst>
          </p:nvPr>
        </p:nvSpPr>
        <p:spPr>
          <a:xfrm rot="16200000">
            <a:off x="4207027" y="-1773082"/>
            <a:ext cx="724382" cy="822099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8" name="圆角矩形 4"/>
          <p:cNvSpPr/>
          <p:nvPr>
            <p:custDataLst>
              <p:tags r:id="rId3"/>
            </p:custDataLst>
          </p:nvPr>
        </p:nvSpPr>
        <p:spPr>
          <a:xfrm rot="16200000">
            <a:off x="151130" y="2282814"/>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0" name="圆角矩形 5"/>
          <p:cNvSpPr/>
          <p:nvPr>
            <p:custDataLst>
              <p:tags r:id="rId4"/>
            </p:custDataLst>
          </p:nvPr>
        </p:nvSpPr>
        <p:spPr>
          <a:xfrm rot="16200000">
            <a:off x="4207983" y="-818725"/>
            <a:ext cx="724382" cy="822158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2" name="圆角矩形 6"/>
          <p:cNvSpPr/>
          <p:nvPr>
            <p:custDataLst>
              <p:tags r:id="rId5"/>
            </p:custDataLst>
          </p:nvPr>
        </p:nvSpPr>
        <p:spPr>
          <a:xfrm rot="16200000">
            <a:off x="152085" y="3237649"/>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4" name="圆角矩形 9"/>
          <p:cNvSpPr/>
          <p:nvPr>
            <p:custDataLst>
              <p:tags r:id="rId6"/>
            </p:custDataLst>
          </p:nvPr>
        </p:nvSpPr>
        <p:spPr>
          <a:xfrm rot="16200000">
            <a:off x="4207027" y="117471"/>
            <a:ext cx="724382" cy="822099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6" name="圆角矩形 10"/>
          <p:cNvSpPr/>
          <p:nvPr>
            <p:custDataLst>
              <p:tags r:id="rId7"/>
            </p:custDataLst>
          </p:nvPr>
        </p:nvSpPr>
        <p:spPr>
          <a:xfrm rot="16200000">
            <a:off x="151130" y="4173368"/>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8" name="圆角矩形 11"/>
          <p:cNvSpPr/>
          <p:nvPr>
            <p:custDataLst>
              <p:tags r:id="rId8"/>
            </p:custDataLst>
          </p:nvPr>
        </p:nvSpPr>
        <p:spPr>
          <a:xfrm rot="16200000">
            <a:off x="4207983" y="1071350"/>
            <a:ext cx="724382" cy="822158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30" name="圆角矩形 12"/>
          <p:cNvSpPr/>
          <p:nvPr>
            <p:custDataLst>
              <p:tags r:id="rId9"/>
            </p:custDataLst>
          </p:nvPr>
        </p:nvSpPr>
        <p:spPr>
          <a:xfrm rot="16200000">
            <a:off x="152085" y="5127725"/>
            <a:ext cx="723189" cy="10850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32" name="文本框 7"/>
          <p:cNvSpPr txBox="1"/>
          <p:nvPr>
            <p:custDataLst>
              <p:tags r:id="rId10"/>
            </p:custDataLst>
          </p:nvPr>
        </p:nvSpPr>
        <p:spPr>
          <a:xfrm>
            <a:off x="803935" y="3865603"/>
            <a:ext cx="7875791" cy="724382"/>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高血脂症患者应关注睡眠质量，采取措施改善睡眠状况，如保持良好的睡眠环境、避免过度疲劳和压力等。</a:t>
            </a:r>
            <a:endParaRPr lang="zh-CN" altLang="en-US" sz="1800">
              <a:latin typeface="+mn-ea"/>
              <a:ea typeface="+mn-ea"/>
            </a:endParaRPr>
          </a:p>
        </p:txBody>
      </p:sp>
      <p:sp>
        <p:nvSpPr>
          <p:cNvPr id="1049134" name="文本框 8"/>
          <p:cNvSpPr txBox="1"/>
          <p:nvPr>
            <p:custDataLst>
              <p:tags r:id="rId11"/>
            </p:custDataLst>
          </p:nvPr>
        </p:nvSpPr>
        <p:spPr>
          <a:xfrm>
            <a:off x="803935" y="4820438"/>
            <a:ext cx="7875791" cy="723785"/>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医生可以根据患者情况制定相应的治疗方案，如药物治疗、饮食调整和运动等，以帮助患者改善睡眠状况。</a:t>
            </a:r>
            <a:endParaRPr lang="zh-CN" altLang="en-US" sz="1800">
              <a:latin typeface="+mn-ea"/>
              <a:ea typeface="+mn-ea"/>
            </a:endParaRPr>
          </a:p>
        </p:txBody>
      </p:sp>
      <p:sp>
        <p:nvSpPr>
          <p:cNvPr id="1049136" name="文本框 13"/>
          <p:cNvSpPr txBox="1"/>
          <p:nvPr>
            <p:custDataLst>
              <p:tags r:id="rId12"/>
            </p:custDataLst>
          </p:nvPr>
        </p:nvSpPr>
        <p:spPr>
          <a:xfrm>
            <a:off x="803935" y="1975050"/>
            <a:ext cx="7875791" cy="72438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高血脂症患者容易出现失眠和多梦的症状，影响睡眠质量。</a:t>
            </a:r>
            <a:endParaRPr lang="zh-CN" altLang="en-US" sz="1800">
              <a:latin typeface="+mn-ea"/>
              <a:ea typeface="+mn-ea"/>
            </a:endParaRPr>
          </a:p>
        </p:txBody>
      </p:sp>
      <p:sp>
        <p:nvSpPr>
          <p:cNvPr id="1049138" name="文本框 14"/>
          <p:cNvSpPr txBox="1"/>
          <p:nvPr>
            <p:custDataLst>
              <p:tags r:id="rId13"/>
            </p:custDataLst>
          </p:nvPr>
        </p:nvSpPr>
        <p:spPr>
          <a:xfrm>
            <a:off x="803935" y="2930840"/>
            <a:ext cx="7875791" cy="723785"/>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800">
                <a:latin typeface="+mn-ea"/>
                <a:ea typeface="+mn-ea"/>
              </a:rPr>
              <a:t>长期失眠和多梦可能导致精神萎靡、疲劳和注意力不集中等问题。</a:t>
            </a:r>
            <a:endParaRPr lang="zh-CN" altLang="en-US" sz="18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78" name="标题 1"/>
          <p:cNvSpPr>
            <a:spLocks noGrp="1"/>
          </p:cNvSpPr>
          <p:nvPr>
            <p:ph type="title" idx="2"/>
          </p:nvPr>
        </p:nvSpPr>
        <p:spPr/>
        <p:txBody>
          <a:bodyPr/>
          <a:lstStyle/>
          <a:p>
            <a:r>
              <a:rPr lang="zh-CN" altLang="en-US"/>
              <a:t>情绪波动和焦虑</a:t>
            </a:r>
            <a:endParaRPr lang="zh-CN" altLang="en-US"/>
          </a:p>
        </p:txBody>
      </p:sp>
      <p:sp>
        <p:nvSpPr>
          <p:cNvPr id="1049180" name="五边形 30"/>
          <p:cNvSpPr/>
          <p:nvPr>
            <p:custDataLst>
              <p:tags r:id="rId2"/>
            </p:custDataLst>
          </p:nvPr>
        </p:nvSpPr>
        <p:spPr>
          <a:xfrm>
            <a:off x="456300" y="3327155"/>
            <a:ext cx="2180488" cy="88634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182" name="燕尾形 36"/>
          <p:cNvSpPr/>
          <p:nvPr>
            <p:custDataLst>
              <p:tags r:id="rId3"/>
            </p:custDataLst>
          </p:nvPr>
        </p:nvSpPr>
        <p:spPr>
          <a:xfrm>
            <a:off x="2415369" y="3327155"/>
            <a:ext cx="2180488" cy="88634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184" name="燕尾形 37"/>
          <p:cNvSpPr/>
          <p:nvPr>
            <p:custDataLst>
              <p:tags r:id="rId4"/>
            </p:custDataLst>
          </p:nvPr>
        </p:nvSpPr>
        <p:spPr>
          <a:xfrm>
            <a:off x="6333507" y="3327155"/>
            <a:ext cx="2180488" cy="88634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186" name="燕尾形 38"/>
          <p:cNvSpPr/>
          <p:nvPr>
            <p:custDataLst>
              <p:tags r:id="rId5"/>
            </p:custDataLst>
          </p:nvPr>
        </p:nvSpPr>
        <p:spPr>
          <a:xfrm>
            <a:off x="4374438" y="3327155"/>
            <a:ext cx="2180488" cy="88634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1500" b="1">
                <a:latin typeface="+mj-ea"/>
                <a:ea typeface="+mj-ea"/>
                <a:sym typeface="+mn-ea"/>
              </a:rPr>
              <a:t>添加标题</a:t>
            </a:r>
            <a:endParaRPr lang="zh-CN" altLang="en-US" sz="1500" b="1">
              <a:latin typeface="+mj-ea"/>
              <a:ea typeface="+mj-ea"/>
              <a:sym typeface="+mn-ea"/>
            </a:endParaRPr>
          </a:p>
        </p:txBody>
      </p:sp>
      <p:sp>
        <p:nvSpPr>
          <p:cNvPr id="1049188" name="文本框 3"/>
          <p:cNvSpPr txBox="1"/>
          <p:nvPr>
            <p:custDataLst>
              <p:tags r:id="rId6"/>
            </p:custDataLst>
          </p:nvPr>
        </p:nvSpPr>
        <p:spPr>
          <a:xfrm>
            <a:off x="2369763"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情绪波动和焦虑症状可能导致患者生活质量下降、工作能力减弱和社会适应能力降低。</a:t>
            </a:r>
            <a:endParaRPr lang="zh-CN" altLang="en-US" sz="1050" spc="150">
              <a:solidFill>
                <a:schemeClr val="tx1"/>
              </a:solidFill>
              <a:effectLst/>
              <a:latin typeface="+mn-ea"/>
              <a:sym typeface="+mn-ea"/>
            </a:endParaRPr>
          </a:p>
        </p:txBody>
      </p:sp>
      <p:sp>
        <p:nvSpPr>
          <p:cNvPr id="1049190" name="文本框 6"/>
          <p:cNvSpPr txBox="1"/>
          <p:nvPr>
            <p:custDataLst>
              <p:tags r:id="rId7"/>
            </p:custDataLst>
          </p:nvPr>
        </p:nvSpPr>
        <p:spPr>
          <a:xfrm>
            <a:off x="456300"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高血脂症患者容易出现情绪波动和焦虑症状，这可能与身体不适、心理压力和社交障碍等因素有关。</a:t>
            </a:r>
            <a:endParaRPr lang="zh-CN" altLang="en-US" sz="1050" spc="150">
              <a:solidFill>
                <a:schemeClr val="tx1"/>
              </a:solidFill>
              <a:effectLst/>
              <a:latin typeface="+mn-ea"/>
              <a:sym typeface="+mn-ea"/>
            </a:endParaRPr>
          </a:p>
        </p:txBody>
      </p:sp>
      <p:sp>
        <p:nvSpPr>
          <p:cNvPr id="1049192" name="文本框 7"/>
          <p:cNvSpPr txBox="1"/>
          <p:nvPr>
            <p:custDataLst>
              <p:tags r:id="rId8"/>
            </p:custDataLst>
          </p:nvPr>
        </p:nvSpPr>
        <p:spPr>
          <a:xfrm>
            <a:off x="4373116" y="2087205"/>
            <a:ext cx="2351676" cy="106083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高血脂症患者应该关注自己的情绪状态，及时寻求心理支持和专业治疗，以缓解情绪波动和焦虑症状。</a:t>
            </a:r>
            <a:endParaRPr lang="zh-CN" altLang="en-US" sz="1050" spc="150">
              <a:solidFill>
                <a:schemeClr val="tx1"/>
              </a:solidFill>
              <a:effectLst/>
              <a:latin typeface="+mn-ea"/>
              <a:sym typeface="+mn-ea"/>
            </a:endParaRPr>
          </a:p>
        </p:txBody>
      </p:sp>
      <p:sp>
        <p:nvSpPr>
          <p:cNvPr id="1049194" name="文本框 8"/>
          <p:cNvSpPr txBox="1"/>
          <p:nvPr>
            <p:custDataLst>
              <p:tags r:id="rId9"/>
            </p:custDataLst>
          </p:nvPr>
        </p:nvSpPr>
        <p:spPr>
          <a:xfrm>
            <a:off x="6331524" y="4402528"/>
            <a:ext cx="2351676" cy="103042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050" spc="150">
                <a:solidFill>
                  <a:schemeClr val="tx1"/>
                </a:solidFill>
                <a:effectLst/>
                <a:latin typeface="+mn-ea"/>
                <a:sym typeface="+mn-ea"/>
              </a:rPr>
              <a:t>健康的生活方式和饮食习惯有助于降低高血脂症患者情绪波动和焦虑症状的发生风险。</a:t>
            </a:r>
            <a:endParaRPr lang="zh-CN" altLang="en-US" sz="1050" spc="150">
              <a:solidFill>
                <a:schemeClr val="tx1"/>
              </a:solidFill>
              <a:effectLst/>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34" name="标题 3"/>
          <p:cNvSpPr>
            <a:spLocks noGrp="1"/>
          </p:cNvSpPr>
          <p:nvPr>
            <p:ph type="title" idx="4"/>
            <p:custDataLst>
              <p:tags r:id="rId2"/>
            </p:custDataLst>
          </p:nvPr>
        </p:nvSpPr>
        <p:spPr/>
        <p:txBody>
          <a:bodyPr/>
          <a:lstStyle/>
          <a:p>
            <a:r>
              <a:rPr lang="zh-CN" altLang="en-US"/>
              <a:t>高血脂症对工作的影响</a:t>
            </a:r>
            <a:endParaRPr lang="zh-CN" altLang="en-US"/>
          </a:p>
        </p:txBody>
      </p:sp>
      <p:sp>
        <p:nvSpPr>
          <p:cNvPr id="1049236" name="文本占位符 8"/>
          <p:cNvSpPr>
            <a:spLocks noGrp="1"/>
          </p:cNvSpPr>
          <p:nvPr>
            <p:ph type="body" idx="3"/>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80" name="标题 1"/>
          <p:cNvSpPr>
            <a:spLocks noGrp="1"/>
          </p:cNvSpPr>
          <p:nvPr>
            <p:ph type="title" idx="2"/>
          </p:nvPr>
        </p:nvSpPr>
        <p:spPr/>
        <p:txBody>
          <a:bodyPr/>
          <a:lstStyle/>
          <a:p>
            <a:r>
              <a:rPr lang="zh-CN" altLang="en-US"/>
              <a:t>降低工作效率</a:t>
            </a:r>
            <a:endParaRPr lang="zh-CN" altLang="en-US"/>
          </a:p>
        </p:txBody>
      </p:sp>
      <p:sp>
        <p:nvSpPr>
          <p:cNvPr id="1049282" name="对角圆角矩形 15"/>
          <p:cNvSpPr/>
          <p:nvPr>
            <p:custDataLst>
              <p:tags r:id="rId2"/>
            </p:custDataLst>
          </p:nvPr>
        </p:nvSpPr>
        <p:spPr>
          <a:xfrm>
            <a:off x="1124684" y="400261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4" name="对角圆角矩形 16"/>
          <p:cNvSpPr/>
          <p:nvPr>
            <p:custDataLst>
              <p:tags r:id="rId3"/>
            </p:custDataLst>
          </p:nvPr>
        </p:nvSpPr>
        <p:spPr>
          <a:xfrm>
            <a:off x="1124684" y="3897146"/>
            <a:ext cx="419352" cy="400152"/>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6" name="直角三角形 17"/>
          <p:cNvSpPr/>
          <p:nvPr>
            <p:custDataLst>
              <p:tags r:id="rId4"/>
            </p:custDataLst>
          </p:nvPr>
        </p:nvSpPr>
        <p:spPr>
          <a:xfrm>
            <a:off x="1544130" y="3897630"/>
            <a:ext cx="63182" cy="10530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8" name="文本框 27"/>
          <p:cNvSpPr txBox="1"/>
          <p:nvPr>
            <p:custDataLst>
              <p:tags r:id="rId5"/>
            </p:custDataLst>
          </p:nvPr>
        </p:nvSpPr>
        <p:spPr>
          <a:xfrm>
            <a:off x="1571222" y="4010836"/>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高血脂症可能导致情绪波动和心理压力，影响工作表现。</a:t>
            </a:r>
            <a:endParaRPr lang="en-US" altLang="zh-CN" sz="1350">
              <a:solidFill>
                <a:schemeClr val="dk1">
                  <a:lumMod val="80000"/>
                  <a:lumOff val="20000"/>
                </a:schemeClr>
              </a:solidFill>
              <a:latin typeface="+mn-ea"/>
              <a:sym typeface="+mn-ea"/>
            </a:endParaRPr>
          </a:p>
        </p:txBody>
      </p:sp>
      <p:sp>
        <p:nvSpPr>
          <p:cNvPr id="1049290" name="对角圆角矩形 52"/>
          <p:cNvSpPr/>
          <p:nvPr>
            <p:custDataLst>
              <p:tags r:id="rId6"/>
            </p:custDataLst>
          </p:nvPr>
        </p:nvSpPr>
        <p:spPr>
          <a:xfrm>
            <a:off x="1124684" y="2081000"/>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2" name="对角圆角矩形 53"/>
          <p:cNvSpPr/>
          <p:nvPr>
            <p:custDataLst>
              <p:tags r:id="rId7"/>
            </p:custDataLst>
          </p:nvPr>
        </p:nvSpPr>
        <p:spPr>
          <a:xfrm>
            <a:off x="1124684" y="1975050"/>
            <a:ext cx="419352" cy="400152"/>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4" name="直角三角形 54"/>
          <p:cNvSpPr/>
          <p:nvPr>
            <p:custDataLst>
              <p:tags r:id="rId8"/>
            </p:custDataLst>
          </p:nvPr>
        </p:nvSpPr>
        <p:spPr>
          <a:xfrm>
            <a:off x="1544130" y="1975533"/>
            <a:ext cx="63182" cy="10530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6" name="文本框 56"/>
          <p:cNvSpPr txBox="1"/>
          <p:nvPr>
            <p:custDataLst>
              <p:tags r:id="rId9"/>
            </p:custDataLst>
          </p:nvPr>
        </p:nvSpPr>
        <p:spPr>
          <a:xfrm>
            <a:off x="1571222" y="2083419"/>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高血脂症可能导致疲劳和乏力，影响工作效率。</a:t>
            </a:r>
            <a:endParaRPr lang="zh-CN" altLang="en-US" sz="1350">
              <a:solidFill>
                <a:schemeClr val="dk1">
                  <a:lumMod val="80000"/>
                  <a:lumOff val="20000"/>
                </a:schemeClr>
              </a:solidFill>
              <a:latin typeface="+mn-ea"/>
              <a:sym typeface="+mn-ea"/>
            </a:endParaRPr>
          </a:p>
        </p:txBody>
      </p:sp>
      <p:sp>
        <p:nvSpPr>
          <p:cNvPr id="1049298" name="对角圆角矩形 5"/>
          <p:cNvSpPr/>
          <p:nvPr>
            <p:custDataLst>
              <p:tags r:id="rId10"/>
            </p:custDataLst>
          </p:nvPr>
        </p:nvSpPr>
        <p:spPr>
          <a:xfrm>
            <a:off x="1124684" y="3041806"/>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0" name="对角圆角矩形 6"/>
          <p:cNvSpPr/>
          <p:nvPr>
            <p:custDataLst>
              <p:tags r:id="rId11"/>
            </p:custDataLst>
          </p:nvPr>
        </p:nvSpPr>
        <p:spPr>
          <a:xfrm>
            <a:off x="1124684" y="2935856"/>
            <a:ext cx="419352" cy="400152"/>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2" name="直角三角形 7"/>
          <p:cNvSpPr/>
          <p:nvPr>
            <p:custDataLst>
              <p:tags r:id="rId12"/>
            </p:custDataLst>
          </p:nvPr>
        </p:nvSpPr>
        <p:spPr>
          <a:xfrm>
            <a:off x="1544130" y="2936823"/>
            <a:ext cx="63182" cy="10530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4" name="文本框 8"/>
          <p:cNvSpPr txBox="1"/>
          <p:nvPr>
            <p:custDataLst>
              <p:tags r:id="rId13"/>
            </p:custDataLst>
          </p:nvPr>
        </p:nvSpPr>
        <p:spPr>
          <a:xfrm>
            <a:off x="1571222" y="3050030"/>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高血脂症可能导致心脑血管疾病，增加工作风险。</a:t>
            </a:r>
            <a:endParaRPr lang="zh-CN" altLang="en-US" sz="1350">
              <a:solidFill>
                <a:schemeClr val="dk1">
                  <a:lumMod val="80000"/>
                  <a:lumOff val="20000"/>
                </a:schemeClr>
              </a:solidFill>
              <a:latin typeface="+mn-ea"/>
              <a:sym typeface="+mn-ea"/>
            </a:endParaRPr>
          </a:p>
        </p:txBody>
      </p:sp>
      <p:sp>
        <p:nvSpPr>
          <p:cNvPr id="1049306" name="对角圆角矩形 9"/>
          <p:cNvSpPr/>
          <p:nvPr>
            <p:custDataLst>
              <p:tags r:id="rId14"/>
            </p:custDataLst>
          </p:nvPr>
        </p:nvSpPr>
        <p:spPr>
          <a:xfrm>
            <a:off x="1124684" y="496390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8" name="对角圆角矩形 10"/>
          <p:cNvSpPr/>
          <p:nvPr>
            <p:custDataLst>
              <p:tags r:id="rId15"/>
            </p:custDataLst>
          </p:nvPr>
        </p:nvSpPr>
        <p:spPr>
          <a:xfrm>
            <a:off x="1124684" y="4857952"/>
            <a:ext cx="419352" cy="400152"/>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10" name="直角三角形 11"/>
          <p:cNvSpPr/>
          <p:nvPr>
            <p:custDataLst>
              <p:tags r:id="rId16"/>
            </p:custDataLst>
          </p:nvPr>
        </p:nvSpPr>
        <p:spPr>
          <a:xfrm>
            <a:off x="1544130" y="4858436"/>
            <a:ext cx="63182" cy="10530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12" name="文本框 12"/>
          <p:cNvSpPr txBox="1"/>
          <p:nvPr>
            <p:custDataLst>
              <p:tags r:id="rId17"/>
            </p:custDataLst>
          </p:nvPr>
        </p:nvSpPr>
        <p:spPr>
          <a:xfrm>
            <a:off x="1571222" y="4971643"/>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高血脂症可能导致睡眠呼吸暂停综合症，影响睡眠质量和工作效率。</a:t>
            </a:r>
            <a:endParaRPr lang="en-US" altLang="zh-CN" sz="1350">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52" name="标题 1"/>
          <p:cNvSpPr>
            <a:spLocks noGrp="1"/>
          </p:cNvSpPr>
          <p:nvPr>
            <p:ph type="title" idx="2"/>
          </p:nvPr>
        </p:nvSpPr>
        <p:spPr/>
        <p:txBody>
          <a:bodyPr/>
          <a:lstStyle/>
          <a:p>
            <a:r>
              <a:rPr lang="zh-CN" altLang="en-US"/>
              <a:t>增加工作压力</a:t>
            </a:r>
            <a:endParaRPr lang="zh-CN" altLang="en-US"/>
          </a:p>
        </p:txBody>
      </p:sp>
      <p:sp>
        <p:nvSpPr>
          <p:cNvPr id="1049354" name="矩形 5"/>
          <p:cNvSpPr/>
          <p:nvPr>
            <p:custDataLst>
              <p:tags r:id="rId2"/>
            </p:custDataLst>
          </p:nvPr>
        </p:nvSpPr>
        <p:spPr>
          <a:xfrm>
            <a:off x="456300"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6" name="矩形 10"/>
          <p:cNvSpPr/>
          <p:nvPr>
            <p:custDataLst>
              <p:tags r:id="rId3"/>
            </p:custDataLst>
          </p:nvPr>
        </p:nvSpPr>
        <p:spPr>
          <a:xfrm>
            <a:off x="722254"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58" name="TextBox 2"/>
          <p:cNvSpPr txBox="1"/>
          <p:nvPr>
            <p:custDataLst>
              <p:tags r:id="rId4"/>
            </p:custDataLst>
          </p:nvPr>
        </p:nvSpPr>
        <p:spPr>
          <a:xfrm>
            <a:off x="572535"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charset="-122"/>
                <a:sym typeface="Arial" pitchFamily="34" charset="0"/>
              </a:rPr>
              <a:t>高血脂症可能导致疲劳和缺乏精力，影响工作效率。</a:t>
            </a:r>
            <a:endParaRPr lang="zh-CN" altLang="en-US" sz="1500" spc="150">
              <a:solidFill>
                <a:schemeClr val="dk1">
                  <a:lumMod val="80000"/>
                  <a:lumOff val="20000"/>
                </a:schemeClr>
              </a:solidFill>
              <a:latin typeface="+mn-ea"/>
              <a:cs typeface="微软雅黑" panose="020b0503020204020204" charset="-122"/>
              <a:sym typeface="Arial" pitchFamily="34" charset="0"/>
            </a:endParaRPr>
          </a:p>
        </p:txBody>
      </p:sp>
      <p:sp>
        <p:nvSpPr>
          <p:cNvPr id="1049360" name="矩形 6"/>
          <p:cNvSpPr/>
          <p:nvPr>
            <p:custDataLst>
              <p:tags r:id="rId5"/>
            </p:custDataLst>
          </p:nvPr>
        </p:nvSpPr>
        <p:spPr>
          <a:xfrm>
            <a:off x="255523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62" name="矩形 11"/>
          <p:cNvSpPr/>
          <p:nvPr>
            <p:custDataLst>
              <p:tags r:id="rId6"/>
            </p:custDataLst>
          </p:nvPr>
        </p:nvSpPr>
        <p:spPr>
          <a:xfrm>
            <a:off x="2835543"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64" name="TextBox 2"/>
          <p:cNvSpPr txBox="1"/>
          <p:nvPr>
            <p:custDataLst>
              <p:tags r:id="rId7"/>
            </p:custDataLst>
          </p:nvPr>
        </p:nvSpPr>
        <p:spPr>
          <a:xfrm>
            <a:off x="2670995"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charset="-122"/>
                <a:sym typeface="Arial" pitchFamily="34" charset="0"/>
              </a:rPr>
              <a:t>疾病带来的不适和疼痛可能干扰工作。</a:t>
            </a:r>
            <a:endParaRPr lang="zh-CN" altLang="en-US" sz="1500" spc="150">
              <a:solidFill>
                <a:schemeClr val="dk1">
                  <a:lumMod val="80000"/>
                  <a:lumOff val="20000"/>
                </a:schemeClr>
              </a:solidFill>
              <a:latin typeface="+mn-ea"/>
              <a:cs typeface="微软雅黑" panose="020b0503020204020204" charset="-122"/>
              <a:sym typeface="Arial" pitchFamily="34" charset="0"/>
            </a:endParaRPr>
          </a:p>
        </p:txBody>
      </p:sp>
      <p:sp>
        <p:nvSpPr>
          <p:cNvPr id="1049366" name="矩形 33"/>
          <p:cNvSpPr/>
          <p:nvPr>
            <p:custDataLst>
              <p:tags r:id="rId8"/>
            </p:custDataLst>
          </p:nvPr>
        </p:nvSpPr>
        <p:spPr>
          <a:xfrm>
            <a:off x="4650828"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68" name="矩形 37"/>
          <p:cNvSpPr/>
          <p:nvPr>
            <p:custDataLst>
              <p:tags r:id="rId9"/>
            </p:custDataLst>
          </p:nvPr>
        </p:nvSpPr>
        <p:spPr>
          <a:xfrm>
            <a:off x="4916782"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70" name="TextBox 2"/>
          <p:cNvSpPr txBox="1"/>
          <p:nvPr>
            <p:custDataLst>
              <p:tags r:id="rId10"/>
            </p:custDataLst>
          </p:nvPr>
        </p:nvSpPr>
        <p:spPr>
          <a:xfrm>
            <a:off x="4767064"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charset="-122"/>
                <a:sym typeface="Arial" pitchFamily="34" charset="0"/>
              </a:rPr>
              <a:t>需要遵循的饮食和锻炼计划可能影响工作。</a:t>
            </a:r>
            <a:endParaRPr lang="zh-CN" altLang="en-US" sz="1500" spc="150">
              <a:solidFill>
                <a:schemeClr val="dk1">
                  <a:lumMod val="80000"/>
                  <a:lumOff val="20000"/>
                </a:schemeClr>
              </a:solidFill>
              <a:latin typeface="+mn-ea"/>
              <a:cs typeface="微软雅黑" panose="020b0503020204020204" charset="-122"/>
              <a:sym typeface="Arial" pitchFamily="34" charset="0"/>
            </a:endParaRPr>
          </a:p>
        </p:txBody>
      </p:sp>
      <p:sp>
        <p:nvSpPr>
          <p:cNvPr id="1049372" name="矩形 34"/>
          <p:cNvSpPr/>
          <p:nvPr>
            <p:custDataLst>
              <p:tags r:id="rId11"/>
            </p:custDataLst>
          </p:nvPr>
        </p:nvSpPr>
        <p:spPr>
          <a:xfrm>
            <a:off x="6742113" y="2780357"/>
            <a:ext cx="1941506" cy="1963652"/>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74" name="矩形 38"/>
          <p:cNvSpPr/>
          <p:nvPr>
            <p:custDataLst>
              <p:tags r:id="rId12"/>
            </p:custDataLst>
          </p:nvPr>
        </p:nvSpPr>
        <p:spPr>
          <a:xfrm>
            <a:off x="7022418" y="2776052"/>
            <a:ext cx="398636" cy="2067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376" name="TextBox 2"/>
          <p:cNvSpPr txBox="1"/>
          <p:nvPr>
            <p:custDataLst>
              <p:tags r:id="rId13"/>
            </p:custDataLst>
          </p:nvPr>
        </p:nvSpPr>
        <p:spPr>
          <a:xfrm>
            <a:off x="6858349" y="3210381"/>
            <a:ext cx="1709214" cy="1380176"/>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500" spc="150">
                <a:solidFill>
                  <a:schemeClr val="dk1">
                    <a:lumMod val="80000"/>
                    <a:lumOff val="20000"/>
                  </a:schemeClr>
                </a:solidFill>
                <a:latin typeface="+mn-ea"/>
                <a:cs typeface="微软雅黑" panose="020b0503020204020204" charset="-122"/>
                <a:sym typeface="Arial" pitchFamily="34" charset="0"/>
              </a:rPr>
              <a:t>高血脂症相关的并发症，如心脏病或中风，可能增加工作压力。</a:t>
            </a:r>
            <a:endParaRPr lang="zh-CN" altLang="en-US" sz="15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16" name="标题 1"/>
          <p:cNvSpPr>
            <a:spLocks noGrp="1"/>
          </p:cNvSpPr>
          <p:nvPr>
            <p:ph type="title" idx="2"/>
          </p:nvPr>
        </p:nvSpPr>
        <p:spPr/>
        <p:txBody>
          <a:bodyPr/>
          <a:lstStyle/>
          <a:p>
            <a:r>
              <a:rPr lang="zh-CN" altLang="en-US"/>
              <a:t>职业病风险增加</a:t>
            </a:r>
            <a:endParaRPr lang="zh-CN" altLang="en-US"/>
          </a:p>
        </p:txBody>
      </p:sp>
      <p:sp>
        <p:nvSpPr>
          <p:cNvPr id="1049418" name="对角圆角矩形 15"/>
          <p:cNvSpPr/>
          <p:nvPr>
            <p:custDataLst>
              <p:tags r:id="rId2"/>
            </p:custDataLst>
          </p:nvPr>
        </p:nvSpPr>
        <p:spPr>
          <a:xfrm>
            <a:off x="1124684" y="400261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0" name="对角圆角矩形 16"/>
          <p:cNvSpPr/>
          <p:nvPr>
            <p:custDataLst>
              <p:tags r:id="rId3"/>
            </p:custDataLst>
          </p:nvPr>
        </p:nvSpPr>
        <p:spPr>
          <a:xfrm>
            <a:off x="1124684" y="3897146"/>
            <a:ext cx="419352" cy="400152"/>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2" name="直角三角形 17"/>
          <p:cNvSpPr/>
          <p:nvPr>
            <p:custDataLst>
              <p:tags r:id="rId4"/>
            </p:custDataLst>
          </p:nvPr>
        </p:nvSpPr>
        <p:spPr>
          <a:xfrm>
            <a:off x="1544130" y="3897630"/>
            <a:ext cx="63182" cy="105303"/>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4" name="文本框 27"/>
          <p:cNvSpPr txBox="1"/>
          <p:nvPr>
            <p:custDataLst>
              <p:tags r:id="rId5"/>
            </p:custDataLst>
          </p:nvPr>
        </p:nvSpPr>
        <p:spPr>
          <a:xfrm>
            <a:off x="1571222" y="4010836"/>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高血脂症患者需要定期检查和调整饮食，可能影响工作安排</a:t>
            </a:r>
            <a:endParaRPr lang="en-US" altLang="zh-CN" sz="1350">
              <a:solidFill>
                <a:schemeClr val="dk1">
                  <a:lumMod val="80000"/>
                  <a:lumOff val="20000"/>
                </a:schemeClr>
              </a:solidFill>
              <a:latin typeface="+mn-ea"/>
              <a:sym typeface="+mn-ea"/>
            </a:endParaRPr>
          </a:p>
        </p:txBody>
      </p:sp>
      <p:sp>
        <p:nvSpPr>
          <p:cNvPr id="1049426" name="对角圆角矩形 52"/>
          <p:cNvSpPr/>
          <p:nvPr>
            <p:custDataLst>
              <p:tags r:id="rId6"/>
            </p:custDataLst>
          </p:nvPr>
        </p:nvSpPr>
        <p:spPr>
          <a:xfrm>
            <a:off x="1124684" y="2081000"/>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28" name="对角圆角矩形 53"/>
          <p:cNvSpPr/>
          <p:nvPr>
            <p:custDataLst>
              <p:tags r:id="rId7"/>
            </p:custDataLst>
          </p:nvPr>
        </p:nvSpPr>
        <p:spPr>
          <a:xfrm>
            <a:off x="1124684" y="1975050"/>
            <a:ext cx="419352" cy="400152"/>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0" name="直角三角形 54"/>
          <p:cNvSpPr/>
          <p:nvPr>
            <p:custDataLst>
              <p:tags r:id="rId8"/>
            </p:custDataLst>
          </p:nvPr>
        </p:nvSpPr>
        <p:spPr>
          <a:xfrm>
            <a:off x="1544130" y="1975533"/>
            <a:ext cx="63182" cy="105303"/>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2" name="文本框 56"/>
          <p:cNvSpPr txBox="1"/>
          <p:nvPr>
            <p:custDataLst>
              <p:tags r:id="rId9"/>
            </p:custDataLst>
          </p:nvPr>
        </p:nvSpPr>
        <p:spPr>
          <a:xfrm>
            <a:off x="1571222" y="2083419"/>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高血脂症患者容易感到疲劳，影响工作效率</a:t>
            </a:r>
            <a:endParaRPr lang="zh-CN" altLang="en-US" sz="1350">
              <a:solidFill>
                <a:schemeClr val="dk1">
                  <a:lumMod val="80000"/>
                  <a:lumOff val="20000"/>
                </a:schemeClr>
              </a:solidFill>
              <a:latin typeface="+mn-ea"/>
              <a:sym typeface="+mn-ea"/>
            </a:endParaRPr>
          </a:p>
        </p:txBody>
      </p:sp>
      <p:sp>
        <p:nvSpPr>
          <p:cNvPr id="1049434" name="对角圆角矩形 5"/>
          <p:cNvSpPr/>
          <p:nvPr>
            <p:custDataLst>
              <p:tags r:id="rId10"/>
            </p:custDataLst>
          </p:nvPr>
        </p:nvSpPr>
        <p:spPr>
          <a:xfrm>
            <a:off x="1124684" y="3041806"/>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6" name="对角圆角矩形 6"/>
          <p:cNvSpPr/>
          <p:nvPr>
            <p:custDataLst>
              <p:tags r:id="rId11"/>
            </p:custDataLst>
          </p:nvPr>
        </p:nvSpPr>
        <p:spPr>
          <a:xfrm>
            <a:off x="1124684" y="2935856"/>
            <a:ext cx="419352" cy="400152"/>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38" name="直角三角形 7"/>
          <p:cNvSpPr/>
          <p:nvPr>
            <p:custDataLst>
              <p:tags r:id="rId12"/>
            </p:custDataLst>
          </p:nvPr>
        </p:nvSpPr>
        <p:spPr>
          <a:xfrm>
            <a:off x="1544130" y="2936823"/>
            <a:ext cx="63182" cy="105303"/>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40" name="文本框 8"/>
          <p:cNvSpPr txBox="1"/>
          <p:nvPr>
            <p:custDataLst>
              <p:tags r:id="rId13"/>
            </p:custDataLst>
          </p:nvPr>
        </p:nvSpPr>
        <p:spPr>
          <a:xfrm>
            <a:off x="1571222" y="3050030"/>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350">
                <a:solidFill>
                  <a:schemeClr val="dk1">
                    <a:lumMod val="80000"/>
                    <a:lumOff val="20000"/>
                  </a:schemeClr>
                </a:solidFill>
                <a:latin typeface="+mn-ea"/>
                <a:sym typeface="+mn-ea"/>
              </a:rPr>
              <a:t>高血脂症可能导致心血管疾病，增加职业病风险</a:t>
            </a:r>
            <a:endParaRPr lang="zh-CN" altLang="en-US" sz="1350">
              <a:solidFill>
                <a:schemeClr val="dk1">
                  <a:lumMod val="80000"/>
                  <a:lumOff val="20000"/>
                </a:schemeClr>
              </a:solidFill>
              <a:latin typeface="+mn-ea"/>
              <a:sym typeface="+mn-ea"/>
            </a:endParaRPr>
          </a:p>
        </p:txBody>
      </p:sp>
      <p:sp>
        <p:nvSpPr>
          <p:cNvPr id="1049442" name="对角圆角矩形 9"/>
          <p:cNvSpPr/>
          <p:nvPr>
            <p:custDataLst>
              <p:tags r:id="rId14"/>
            </p:custDataLst>
          </p:nvPr>
        </p:nvSpPr>
        <p:spPr>
          <a:xfrm>
            <a:off x="1124684" y="4963902"/>
            <a:ext cx="6890244" cy="58074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44" name="对角圆角矩形 10"/>
          <p:cNvSpPr/>
          <p:nvPr>
            <p:custDataLst>
              <p:tags r:id="rId15"/>
            </p:custDataLst>
          </p:nvPr>
        </p:nvSpPr>
        <p:spPr>
          <a:xfrm>
            <a:off x="1124684" y="4857952"/>
            <a:ext cx="419352" cy="400152"/>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46" name="直角三角形 11"/>
          <p:cNvSpPr/>
          <p:nvPr>
            <p:custDataLst>
              <p:tags r:id="rId16"/>
            </p:custDataLst>
          </p:nvPr>
        </p:nvSpPr>
        <p:spPr>
          <a:xfrm>
            <a:off x="1544130" y="4858436"/>
            <a:ext cx="63182" cy="105303"/>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48" name="文本框 12"/>
          <p:cNvSpPr txBox="1"/>
          <p:nvPr>
            <p:custDataLst>
              <p:tags r:id="rId17"/>
            </p:custDataLst>
          </p:nvPr>
        </p:nvSpPr>
        <p:spPr>
          <a:xfrm>
            <a:off x="1571222" y="4971643"/>
            <a:ext cx="6225535" cy="570744"/>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350">
                <a:solidFill>
                  <a:schemeClr val="dk1">
                    <a:lumMod val="80000"/>
                    <a:lumOff val="20000"/>
                  </a:schemeClr>
                </a:solidFill>
                <a:latin typeface="+mn-ea"/>
                <a:sym typeface="+mn-ea"/>
              </a:rPr>
              <a:t>高血脂症可能影响患者的情绪和心理状态，进而影响工作表现</a:t>
            </a:r>
            <a:endParaRPr lang="en-US" altLang="zh-CN" sz="1350">
              <a:solidFill>
                <a:schemeClr val="dk1">
                  <a:lumMod val="80000"/>
                  <a:lumOff val="20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88" name="标题 1"/>
          <p:cNvSpPr>
            <a:spLocks noGrp="1"/>
          </p:cNvSpPr>
          <p:nvPr>
            <p:ph type="title" idx="2"/>
          </p:nvPr>
        </p:nvSpPr>
        <p:spPr/>
        <p:txBody>
          <a:bodyPr/>
          <a:lstStyle/>
          <a:p>
            <a:r>
              <a:rPr lang="zh-CN" altLang="en-US"/>
              <a:t>职业发展受限</a:t>
            </a:r>
            <a:endParaRPr lang="zh-CN" altLang="en-US"/>
          </a:p>
        </p:txBody>
      </p:sp>
      <p:sp>
        <p:nvSpPr>
          <p:cNvPr id="1049490" name="椭圆 262"/>
          <p:cNvSpPr/>
          <p:nvPr>
            <p:custDataLst>
              <p:tags r:id="rId2"/>
            </p:custDataLst>
          </p:nvPr>
        </p:nvSpPr>
        <p:spPr>
          <a:xfrm>
            <a:off x="1810620" y="3948953"/>
            <a:ext cx="5517876" cy="144360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92" name="椭圆 263"/>
          <p:cNvSpPr/>
          <p:nvPr>
            <p:custDataLst>
              <p:tags r:id="rId3"/>
            </p:custDataLst>
          </p:nvPr>
        </p:nvSpPr>
        <p:spPr>
          <a:xfrm>
            <a:off x="2449794" y="4009242"/>
            <a:ext cx="4183569" cy="1239714"/>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94" name="椭圆 264"/>
          <p:cNvSpPr/>
          <p:nvPr>
            <p:custDataLst>
              <p:tags r:id="rId4"/>
            </p:custDataLst>
          </p:nvPr>
        </p:nvSpPr>
        <p:spPr>
          <a:xfrm>
            <a:off x="3048283" y="4186682"/>
            <a:ext cx="2985916" cy="88481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96" name="椭圆 265"/>
          <p:cNvSpPr/>
          <p:nvPr>
            <p:custDataLst>
              <p:tags r:id="rId5"/>
            </p:custDataLst>
          </p:nvPr>
        </p:nvSpPr>
        <p:spPr>
          <a:xfrm>
            <a:off x="3554131" y="4336672"/>
            <a:ext cx="1974031" cy="584964"/>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98" name="椭圆 266"/>
          <p:cNvSpPr/>
          <p:nvPr>
            <p:custDataLst>
              <p:tags r:id="rId6"/>
            </p:custDataLst>
          </p:nvPr>
        </p:nvSpPr>
        <p:spPr>
          <a:xfrm>
            <a:off x="4072724" y="4490093"/>
            <a:ext cx="1135473" cy="33647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152264" y="4434214"/>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00" name="椭圆 268"/>
          <p:cNvSpPr/>
          <p:nvPr>
            <p:custDataLst>
              <p:tags r:id="rId8"/>
            </p:custDataLst>
          </p:nvPr>
        </p:nvSpPr>
        <p:spPr>
          <a:xfrm flipV="1">
            <a:off x="2083641" y="4294518"/>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02" name="椭圆 269"/>
          <p:cNvSpPr/>
          <p:nvPr>
            <p:custDataLst>
              <p:tags r:id="rId9"/>
            </p:custDataLst>
          </p:nvPr>
        </p:nvSpPr>
        <p:spPr>
          <a:xfrm flipV="1">
            <a:off x="2115012" y="4326379"/>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04" name="椭圆 270"/>
          <p:cNvSpPr/>
          <p:nvPr>
            <p:custDataLst>
              <p:tags r:id="rId10"/>
            </p:custDataLst>
          </p:nvPr>
        </p:nvSpPr>
        <p:spPr>
          <a:xfrm flipV="1">
            <a:off x="5840253" y="3683775"/>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5879956" y="3770043"/>
            <a:ext cx="0" cy="144360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06" name="椭圆 272"/>
          <p:cNvSpPr/>
          <p:nvPr>
            <p:custDataLst>
              <p:tags r:id="rId12"/>
            </p:custDataLst>
          </p:nvPr>
        </p:nvSpPr>
        <p:spPr>
          <a:xfrm flipV="1">
            <a:off x="3007599" y="3589663"/>
            <a:ext cx="290721" cy="29071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3152198" y="3904347"/>
            <a:ext cx="0" cy="76279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5348129" y="3670050"/>
            <a:ext cx="0" cy="63559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08" name="椭圆 275"/>
          <p:cNvSpPr/>
          <p:nvPr>
            <p:custDataLst>
              <p:tags r:id="rId15"/>
            </p:custDataLst>
          </p:nvPr>
        </p:nvSpPr>
        <p:spPr>
          <a:xfrm flipV="1">
            <a:off x="5279506" y="3530353"/>
            <a:ext cx="131157" cy="13115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10" name="椭圆 276"/>
          <p:cNvSpPr/>
          <p:nvPr>
            <p:custDataLst>
              <p:tags r:id="rId16"/>
            </p:custDataLst>
          </p:nvPr>
        </p:nvSpPr>
        <p:spPr>
          <a:xfrm flipV="1">
            <a:off x="5310877" y="3562214"/>
            <a:ext cx="67956" cy="6795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12" name="椭圆 277"/>
          <p:cNvSpPr/>
          <p:nvPr>
            <p:custDataLst>
              <p:tags r:id="rId17"/>
            </p:custDataLst>
          </p:nvPr>
        </p:nvSpPr>
        <p:spPr>
          <a:xfrm flipV="1">
            <a:off x="2818887" y="4175898"/>
            <a:ext cx="78954" cy="78952"/>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2858589" y="4262167"/>
            <a:ext cx="0" cy="83472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14" name="椭圆 279"/>
          <p:cNvSpPr/>
          <p:nvPr>
            <p:custDataLst>
              <p:tags r:id="rId19"/>
            </p:custDataLst>
          </p:nvPr>
        </p:nvSpPr>
        <p:spPr>
          <a:xfrm flipV="1">
            <a:off x="6397078" y="4352848"/>
            <a:ext cx="198030" cy="19802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6495111" y="4572441"/>
            <a:ext cx="0" cy="3096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16" name="椭圆 281"/>
          <p:cNvSpPr/>
          <p:nvPr>
            <p:custDataLst>
              <p:tags r:id="rId21"/>
            </p:custDataLst>
          </p:nvPr>
        </p:nvSpPr>
        <p:spPr>
          <a:xfrm flipV="1">
            <a:off x="3711964" y="4586655"/>
            <a:ext cx="245296" cy="245287"/>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3832544" y="4870950"/>
            <a:ext cx="0" cy="54187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18" name="图形 15"/>
          <p:cNvSpPr/>
          <p:nvPr>
            <p:custDataLst>
              <p:tags r:id="rId23"/>
            </p:custDataLst>
          </p:nvPr>
        </p:nvSpPr>
        <p:spPr>
          <a:xfrm>
            <a:off x="3762451" y="4639102"/>
            <a:ext cx="140260" cy="136669"/>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20" name="图形 19"/>
          <p:cNvSpPr/>
          <p:nvPr>
            <p:custDataLst>
              <p:tags r:id="rId24"/>
            </p:custDataLst>
          </p:nvPr>
        </p:nvSpPr>
        <p:spPr>
          <a:xfrm>
            <a:off x="6448056" y="4408236"/>
            <a:ext cx="96057" cy="86501"/>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22" name="图形 27"/>
          <p:cNvSpPr/>
          <p:nvPr>
            <p:custDataLst>
              <p:tags r:id="rId25"/>
            </p:custDataLst>
          </p:nvPr>
        </p:nvSpPr>
        <p:spPr>
          <a:xfrm>
            <a:off x="3085045" y="3682794"/>
            <a:ext cx="135840" cy="104476"/>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24" name="任意多边形: 形状 286"/>
          <p:cNvSpPr/>
          <p:nvPr>
            <p:custDataLst>
              <p:tags r:id="rId26"/>
            </p:custDataLst>
          </p:nvPr>
        </p:nvSpPr>
        <p:spPr>
          <a:xfrm>
            <a:off x="4065862" y="3644561"/>
            <a:ext cx="1007365" cy="1007370"/>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26" name="正文"/>
          <p:cNvSpPr txBox="1"/>
          <p:nvPr>
            <p:custDataLst>
              <p:tags r:id="rId27"/>
            </p:custDataLst>
          </p:nvPr>
        </p:nvSpPr>
        <p:spPr>
          <a:xfrm>
            <a:off x="456300"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高血脂症可能导致疲劳和缺乏精力，影响工作效率。</a:t>
            </a:r>
            <a:endParaRPr lang="zh-CN" altLang="en-US" sz="900" spc="150">
              <a:solidFill>
                <a:schemeClr val="tx1">
                  <a:lumMod val="65000"/>
                  <a:lumOff val="35000"/>
                </a:schemeClr>
              </a:solidFill>
              <a:latin typeface="+mn-ea"/>
              <a:sym typeface="+mn-ea"/>
            </a:endParaRPr>
          </a:p>
        </p:txBody>
      </p:sp>
      <p:sp>
        <p:nvSpPr>
          <p:cNvPr id="1049528" name="正文"/>
          <p:cNvSpPr txBox="1"/>
          <p:nvPr>
            <p:custDataLst>
              <p:tags r:id="rId28"/>
            </p:custDataLst>
          </p:nvPr>
        </p:nvSpPr>
        <p:spPr>
          <a:xfrm>
            <a:off x="7064681" y="3698970"/>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高血脂症可能导致心理压力和焦虑，影响职业发展和工作表现。</a:t>
            </a:r>
            <a:endParaRPr lang="zh-CN" altLang="en-US" sz="900" spc="150">
              <a:solidFill>
                <a:schemeClr val="tx1">
                  <a:lumMod val="65000"/>
                  <a:lumOff val="35000"/>
                </a:schemeClr>
              </a:solidFill>
              <a:latin typeface="+mn-ea"/>
              <a:sym typeface="+mn-ea"/>
            </a:endParaRPr>
          </a:p>
        </p:txBody>
      </p:sp>
      <p:sp>
        <p:nvSpPr>
          <p:cNvPr id="1049530" name="正文"/>
          <p:cNvSpPr txBox="1"/>
          <p:nvPr>
            <p:custDataLst>
              <p:tags r:id="rId29"/>
            </p:custDataLst>
          </p:nvPr>
        </p:nvSpPr>
        <p:spPr>
          <a:xfrm>
            <a:off x="5297642"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900" spc="150">
                <a:solidFill>
                  <a:schemeClr val="tx1">
                    <a:lumMod val="65000"/>
                    <a:lumOff val="35000"/>
                  </a:schemeClr>
                </a:solidFill>
                <a:latin typeface="+mn-ea"/>
                <a:sym typeface="+mn-ea"/>
              </a:rPr>
              <a:t>高血脂症可能导致肥胖和代谢综合征，影响职业形象和机会。</a:t>
            </a:r>
            <a:endParaRPr lang="zh-CN" altLang="en-US" sz="900" spc="150">
              <a:solidFill>
                <a:schemeClr val="tx1">
                  <a:lumMod val="65000"/>
                  <a:lumOff val="35000"/>
                </a:schemeClr>
              </a:solidFill>
              <a:latin typeface="+mn-ea"/>
              <a:sym typeface="+mn-ea"/>
            </a:endParaRPr>
          </a:p>
        </p:txBody>
      </p:sp>
      <p:sp>
        <p:nvSpPr>
          <p:cNvPr id="1049532" name="正文"/>
          <p:cNvSpPr txBox="1"/>
          <p:nvPr>
            <p:custDataLst>
              <p:tags r:id="rId30"/>
            </p:custDataLst>
          </p:nvPr>
        </p:nvSpPr>
        <p:spPr>
          <a:xfrm>
            <a:off x="2223338" y="2106429"/>
            <a:ext cx="1618572" cy="60665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900" spc="150">
                <a:solidFill>
                  <a:schemeClr val="tx1">
                    <a:lumMod val="65000"/>
                    <a:lumOff val="35000"/>
                  </a:schemeClr>
                </a:solidFill>
                <a:latin typeface="+mn-ea"/>
                <a:sym typeface="+mn-ea"/>
              </a:rPr>
              <a:t>高血脂症可能导致心血管疾病，增加工作风险。</a:t>
            </a:r>
            <a:endParaRPr lang="zh-CN" altLang="en-US" sz="9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572" name="标题 3"/>
          <p:cNvSpPr>
            <a:spLocks noGrp="1"/>
          </p:cNvSpPr>
          <p:nvPr>
            <p:ph type="title" idx="4"/>
            <p:custDataLst>
              <p:tags r:id="rId2"/>
            </p:custDataLst>
          </p:nvPr>
        </p:nvSpPr>
        <p:spPr/>
        <p:txBody>
          <a:bodyPr>
            <a:normAutofit fontScale="96296"/>
          </a:bodyPr>
          <a:lstStyle/>
          <a:p>
            <a:r>
              <a:rPr lang="zh-CN" altLang="en-US"/>
              <a:t>高血脂症对家庭生活的影响</a:t>
            </a:r>
            <a:endParaRPr lang="zh-CN" altLang="en-US"/>
          </a:p>
        </p:txBody>
      </p:sp>
      <p:sp>
        <p:nvSpPr>
          <p:cNvPr id="1049574" name="文本占位符 8"/>
          <p:cNvSpPr>
            <a:spLocks noGrp="1"/>
          </p:cNvSpPr>
          <p:nvPr>
            <p:ph type="body" idx="3"/>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https://d.book118.com/417115002020006044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2*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3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添加文本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8*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9*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1"/>
  <p:tag name="KSO_WM_UNIT_PRESET_TEXT" val="感谢您的观看"/>
  <p:tag name="KSO_WM_UNIT_TYPE" val="a"/>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a*1"/>
  <p:tag name="KSO_WM_UNIT_INDEX" val="1"/>
  <p:tag name="KSO_WM_UNIT_ISCONTENTSTITLE" val="0"/>
  <p:tag name="KSO_WM_UNIT_ISNUMDGMTITLE" val="0"/>
  <p:tag name="KSO_WM_UNIT_LAYERLEVEL" val="1"/>
  <p:tag name="KSO_WM_UNIT_NOCLEAR" val="0"/>
  <p:tag name="KSO_WM_UNIT_PRESET_TEXT" val="单击此处添加 文档标题内容"/>
  <p:tag name="KSO_WM_UNIT_TYPE" val="a"/>
  <p:tag name="KSO_WM_UNIT_VALUE" val="18"/>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EXT_FILL_FORE_SCHEMECOLOR_INDEX" val="6"/>
  <p:tag name="KSO_WM_UNIT_TEXT_FILL_FORE_SCHEMECOLOR_INDEX_BRIGHTNESS" val="0"/>
  <p:tag name="KSO_WM_UNIT_TEXT_FILL_TYPE" val="1"/>
  <p:tag name="KSO_WM_UNIT_TYPE" val="b"/>
  <p:tag name="KSO_WM_UNIT_VALUE" val="32"/>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custom20230915_1*f*1"/>
  <p:tag name="KSO_WM_UNIT_INDEX" val="1"/>
  <p:tag name="KSO_WM_UNIT_LAYERLEVEL" val="1"/>
  <p:tag name="KSO_WM_UNIT_NOCLEAR" val="0"/>
  <p:tag name="KSO_WM_UNIT_PRESET_TEXT" val="汇报人：WPS"/>
  <p:tag name="KSO_WM_UNIT_SUBTYPE" val="b"/>
  <p:tag name="KSO_WM_UNIT_TEXT_FILL_FORE_SCHEMECOLOR_INDEX" val="2"/>
  <p:tag name="KSO_WM_UNIT_TEXT_FILL_FORE_SCHEMECOLOR_INDEX_BRIGHTNESS" val="0"/>
  <p:tag name="KSO_WM_UNIT_TEXT_FILL_TYPE" val="1"/>
  <p:tag name="KSO_WM_UNIT_TYPE" val="f"/>
  <p:tag name="KSO_WM_UNIT_VALUE" val="22"/>
</p:tagLst>
</file>

<file path=ppt/tags/tag108.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915"/>
  <p:tag name="KSO_WM_TEMPLATE_MASTER_TYPE" val="0"/>
  <p:tag name="KSO_WM_TEMPLATE_SUBCATEGORY" val="29"/>
  <p:tag name="KSO_WM_TEMPLATE_THUMBS_INDEX" val="1、9"/>
</p:tagLst>
</file>

<file path=ppt/tags/tag10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7"/>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1_2"/>
  <p:tag name="KSO_WM_UNIT_INDEX" val="1_1_2"/>
  <p:tag name="KSO_WM_UNIT_LAYERLEVEL" val="1_1_1"/>
  <p:tag name="KSO_WM_UNIT_PRESET_TEXT" val="01"/>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1_1"/>
  <p:tag name="KSO_WM_UNIT_INDEX" val="1_1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2_2"/>
  <p:tag name="KSO_WM_UNIT_INDEX" val="1_2_2"/>
  <p:tag name="KSO_WM_UNIT_LAYERLEVEL" val="1_1_1"/>
  <p:tag name="KSO_WM_UNIT_PRESET_TEXT" val="02"/>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2_1"/>
  <p:tag name="KSO_WM_UNIT_INDEX" val="1_2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3_2"/>
  <p:tag name="KSO_WM_UNIT_INDEX" val="1_3_2"/>
  <p:tag name="KSO_WM_UNIT_LAYERLEVEL" val="1_1_1"/>
  <p:tag name="KSO_WM_UNIT_PRESET_TEXT" val="03"/>
  <p:tag name="KSO_WM_UNIT_SUBTYPE" val="d"/>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3_1"/>
  <p:tag name="KSO_WM_UNIT_INDEX" val="1_3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1"/>
  <p:tag name="KSO_WM_UNIT_INDEX" val="1_4_1"/>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4_2"/>
  <p:tag name="KSO_WM_UNIT_INDEX" val="1_4_2"/>
  <p:tag name="KSO_WM_UNIT_LAYERLEVEL" val="1_1_1"/>
  <p:tag name="KSO_WM_UNIT_PRESET_TEXT" val="04"/>
  <p:tag name="KSO_WM_UNIT_SUBTYPE" val="d"/>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4_1"/>
  <p:tag name="KSO_WM_UNIT_INDEX" val="1_4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1"/>
  <p:tag name="KSO_WM_UNIT_INDEX" val="1_5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5_2"/>
  <p:tag name="KSO_WM_UNIT_INDEX" val="1_5_2"/>
  <p:tag name="KSO_WM_UNIT_LAYERLEVEL" val="1_1_1"/>
  <p:tag name="KSO_WM_UNIT_PRESET_TEXT" val="05"/>
  <p:tag name="KSO_WM_UNIT_SUBTYPE" val="d"/>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5_1"/>
  <p:tag name="KSO_WM_UNIT_INDEX" val="1_5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1"/>
  <p:tag name="KSO_WM_UNIT_INDEX" val="1_6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quot;brightness&quot;:0,&quot;colorType&quot;:1,&quot;foreColorIndex&quot;:5,&quot;pos&quot;:0.6399999856948853,&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i*1_6_2"/>
  <p:tag name="KSO_WM_UNIT_INDEX" val="1_6_2"/>
  <p:tag name="KSO_WM_UNIT_LAYERLEVEL" val="1_1_1"/>
  <p:tag name="KSO_WM_UNIT_PRESET_TEXT" val="06"/>
  <p:tag name="KSO_WM_UNIT_SUBTYPE" val="d"/>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8.95,&quot;width&quot;:865.5}"/>
  <p:tag name="KSO_WM_TAG_VERSION" val="1.0"/>
  <p:tag name="KSO_WM_TEMPLATE_CATEGORY" val="custom"/>
  <p:tag name="KSO_WM_TEMPLATE_INDEX" val="20230915"/>
  <p:tag name="KSO_WM_UNIT_COMPATIBLE" val="0"/>
  <p:tag name="KSO_WM_UNIT_DIAGRAM_ISNUMVISUAL" val="0"/>
  <p:tag name="KSO_WM_UNIT_DIAGRAM_ISREFERUNIT" val="0"/>
  <p:tag name="KSO_WM_UNIT_HIGHLIGHT" val="0"/>
  <p:tag name="KSO_WM_UNIT_ID" val="custom20230915_6*l_h_a*1_6_1"/>
  <p:tag name="KSO_WM_UNIT_INDEX" val="1_6_1"/>
  <p:tag name="KSO_WM_UNIT_ISCONTENTSTITLE" val="0"/>
  <p:tag name="KSO_WM_UNIT_ISNUMDGMTITLE" val="0"/>
  <p:tag name="KSO_WM_UNIT_LAYERLEVEL" val="1_1_1"/>
  <p:tag name="KSO_WM_UNIT_NOCLEAR" val="0"/>
  <p:tag name="KSO_WM_UNIT_PRESET_TEXT" val="单击此处添加目录标题内容"/>
  <p:tag name="KSO_WM_UNIT_TYPE" val="l_h_a"/>
</p:tagLst>
</file>

<file path=ppt/tags/tag128.xml><?xml version="1.0" encoding="utf-8"?>
<p:tagLst xmlns:p="http://schemas.openxmlformats.org/presentationml/2006/main">
  <p:tag name="KSO_WM_BEAUTIFY_FLAG" val="#wm#"/>
  <p:tag name="KSO_WM_DIAGRAM_GROUP_CODE" val="l1-1"/>
  <p:tag name="KSO_WM_SLIDE_DIAGTYPE" val="l"/>
  <p:tag name="KSO_WM_SLIDE_ID" val="custom20230915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1"/>
  <p:tag name="KSO_WM_UNIT_TEXT_FILL_FORE_SCHEMECOLOR_INDEX" val="2"/>
  <p:tag name="KSO_WM_UNIT_TEXT_FILL_FORE_SCHEMECOLOR_INDEX_BRIGHTNESS" val="0"/>
  <p:tag name="KSO_WM_UNIT_TEXT_FILL_TYPE" val="1"/>
  <p:tag name="KSO_WM_UNIT_TYPE" val="e"/>
  <p:tag name="KSO_WM_UNIT_VALUE" val="4"/>
</p:tagLst>
</file>

<file path=ppt/tags/tag13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2"/>
  <p:tag name="KSO_WM_UNIT_TEXT_FILL_FORE_SCHEMECOLOR_INDEX" val="2"/>
  <p:tag name="KSO_WM_UNIT_TEXT_FILL_FORE_SCHEMECOLOR_INDEX_BRIGHTNESS" val="0"/>
  <p:tag name="KSO_WM_UNIT_TEXT_FILL_TYPE" val="1"/>
  <p:tag name="KSO_WM_UNIT_TYPE" val="e"/>
  <p:tag name="KSO_WM_UNIT_VALUE" val="4"/>
</p:tagLst>
</file>

<file path=ppt/tags/tag134.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80.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3"/>
  <p:tag name="KSO_WM_UNIT_TEXT_FILL_FORE_SCHEMECOLOR_INDEX" val="2"/>
  <p:tag name="KSO_WM_UNIT_TEXT_FILL_FORE_SCHEMECOLOR_INDEX_BRIGHTNESS" val="0"/>
  <p:tag name="KSO_WM_UNIT_TEXT_FILL_TYPE" val="1"/>
  <p:tag name="KSO_WM_UNIT_TYPE" val="e"/>
  <p:tag name="KSO_WM_UNIT_VALUE" val="4"/>
</p:tagLst>
</file>

<file path=ppt/tags/tag181.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4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5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0"/>
  <p:tag name="KSO_WM_UNIT_CONTENT_GROUP_TYPE" val="contentchip"/>
  <p:tag name="KSO_WM_UNIT_DIAGRAM_ISNUMVISUAL" val="0"/>
  <p:tag name="KSO_WM_UNIT_DIAGRAM_ISREFERUNIT" val="0"/>
  <p:tag name="KSO_WM_UNIT_HIGHLIGHT" val="0"/>
  <p:tag name="KSO_WM_UNIT_ID" val="custom20230915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230915"/>
  <p:tag name="KSO_WM_UNIT_COMPATIBLE" val="1"/>
  <p:tag name="KSO_WM_UNIT_CONTENT_GROUP_TYPE" val="contentchip"/>
  <p:tag name="KSO_WM_UNIT_DIAGRAM_ISNUMVISUAL" val="0"/>
  <p:tag name="KSO_WM_UNIT_DIAGRAM_ISREFERUNIT" val="0"/>
  <p:tag name="KSO_WM_UNIT_HIGHLIGHT" val="0"/>
  <p:tag name="KSO_WM_UNIT_ID" val="custom20230915_7*e*1"/>
  <p:tag name="KSO_WM_UNIT_INDEX" val="1"/>
  <p:tag name="KSO_WM_UNIT_LAYERLEVEL" val="1"/>
  <p:tag name="KSO_WM_UNIT_NOCLEAR" val="0"/>
  <p:tag name="KSO_WM_UNIT_PRESET_TEXT" val="04"/>
  <p:tag name="KSO_WM_UNIT_TEXT_FILL_FORE_SCHEMECOLOR_INDEX" val="2"/>
  <p:tag name="KSO_WM_UNIT_TEXT_FILL_FORE_SCHEMECOLOR_INDEX_BRIGHTNESS" val="0"/>
  <p:tag name="KSO_WM_UNIT_TEXT_FILL_TYPE" val="1"/>
  <p:tag name="KSO_WM_UNIT_TYPE" val="e"/>
  <p:tag name="KSO_WM_UNIT_VALUE" val="4"/>
</p:tagLst>
</file>

<file path=ppt/tags/tag257.xml><?xml version="1.0" encoding="utf-8"?>
<p:tagLst xmlns:p="http://schemas.openxmlformats.org/presentationml/2006/main">
  <p:tag name="KSO_WM_BEAUTIFY_FLAG" val="#wm#"/>
  <p:tag name="KSO_WM_SLIDE_CONTENT_AREA" val="{&quot;left&quot;:&quot;209.75&quot;,&quot;top&quot;:&quot;79.75&quot;,&quot;width&quot;:&quot;540.6&quot;,&quot;height&quot;:&quot;409.9&quot;}"/>
  <p:tag name="KSO_WM_SLIDE_ID" val="custom20230915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15"/>
  <p:tag name="KSO_WM_TEMPLATE_MASTER_TYPE" val="0"/>
  <p:tag name="KSO_WM_TEMPLATE_SUBCATEGORY" val="29"/>
</p:tagLst>
</file>

<file path=ppt/tags/tag25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0">
      <a:dk1>
        <a:srgbClr val="000000"/>
      </a:dk1>
      <a:lt1>
        <a:srgbClr val="FFFFFF"/>
      </a:lt1>
      <a:dk2>
        <a:srgbClr val="233D31"/>
      </a:dk2>
      <a:lt2>
        <a:srgbClr val="FFFCF2"/>
      </a:lt2>
      <a:accent1>
        <a:srgbClr val="305242"/>
      </a:accent1>
      <a:accent2>
        <a:srgbClr val="526435"/>
      </a:accent2>
      <a:accent3>
        <a:srgbClr val="747628"/>
      </a:accent3>
      <a:accent4>
        <a:srgbClr val="97881A"/>
      </a:accent4>
      <a:accent5>
        <a:srgbClr val="B99A0D"/>
      </a:accent5>
      <a:accent6>
        <a:srgbClr val="DBAC00"/>
      </a:accent6>
      <a:hlink>
        <a:srgbClr val="0563C1"/>
      </a:hlink>
      <a:folHlink>
        <a:srgbClr val="954F72"/>
      </a:folHlink>
    </a:clrScheme>
    <a:fontScheme name="稻壳儿-常规宋体05">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2"/>
        </a:solidFill>
        <a:ln>
          <a:noFill/>
          <a:prstDash val="solid"/>
        </a:ln>
      </a:spPr>
      <a:bodyPr anchor="ctr" rtlCol="0" wrap="square">
        <a:noAutofit/>
      </a:bodyPr>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仿宋</vt:lpstr>
      <vt:lpstr>Calibri Light</vt:lpstr>
      <vt:lpstr>Office Theme</vt:lpstr>
      <vt:lpstr>高血脂症如何影响日常生活</vt:lpstr>
      <vt:lpstr>目录</vt:lpstr>
      <vt:lpstr>添加章节标题</vt:lpstr>
      <vt:lpstr>高血脂症对日常生活的影响</vt:lpstr>
      <vt:lpstr>疲劳和气短</vt:lpstr>
      <vt:lpstr>头晕和头痛</vt:lpstr>
      <vt:lpstr>失眠和多梦</vt:lpstr>
      <vt:lpstr>情绪波动和焦虑</vt:lpstr>
      <vt:lpstr>高血脂症对工作的影响</vt:lpstr>
      <vt:lpstr>降低工作效率</vt:lpstr>
      <vt:lpstr>增加工作压力</vt:lpstr>
      <vt:lpstr>职业病风险增加</vt:lpstr>
      <vt:lpstr>职业发展受限</vt:lpstr>
      <vt:lpstr>高血脂症对家庭生活的影响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2024-09-18T06:57:10.350</cp:lastPrinted>
  <dcterms:created xsi:type="dcterms:W3CDTF">2024-09-17T22:57:10Z</dcterms:created>
  <dcterms:modified xsi:type="dcterms:W3CDTF">2024-09-17T22:57:12Z</dcterms:modified>
</cp:coreProperties>
</file>