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17FDE5-783F-4DEC-A30A-EB95CFF09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9F1364-9273-4557-A36C-1D65700AD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841B7A-EA27-4BF2-BA13-1EBA67A74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80D56A-1C28-43F4-B394-99D9454AAD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6BA544-B6C0-4CC7-801C-2067AB0098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C62F49-4DA9-4AD3-A2A1-2E5139BE72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F15E56-FD54-4AAD-8C6D-63E60715A1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38B592-9F62-4E27-B9FF-574D0ACD88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6CCB1-7C9B-4C44-AD3E-4275A0361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58E2F-160E-4C26-B0DE-CCE6ED52E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6C6E6-FE39-48AC-B971-9BB7FB33E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1506414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注意前方突然减速车辆</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前方突然减速车辆的原因分析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前方突然减速车辆的危害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如何避免前方突然减速车辆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应对前方突然减速车辆的措施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提高驾驶员安全意识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通过强调前方突然减速车辆的风险，提醒驾驶员保持高度警惕，减少交通事故的发生。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促进道路交通安全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减少因前方车辆突然减速而导致的追尾事故，降低交通拥堵和道路事故对驾驶员和乘客安全的影响。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前方车辆突然减速现象分析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对前方车辆突然减速的原因、频率和影响因素进行深入研究和分析。</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驾驶员反应时间和距离</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探讨驾驶员在前方车辆突然减速情况下的反应时间和所需的安全距离。</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预防措施和应对策略</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提出针对前方车辆突然减速的预防措施和应对策略，包括驾驶员培训、技术改进等方面。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相关案例和数据支持</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引用相关交通事故案例、统计数据和研究报告，支持对前方车辆突然减速问题的分析和解决方案的提出。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前方突然减速车辆的原因分析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驾驶员判断失误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如对前方路况、交通信号等判断不准确，采取不恰当的驾驶操作。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驾驶员反应不及时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遇到紧急情况时，驾驶员反应迟钝或过于紧张，未能迅速采取减速措施。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驾驶员注意力不集中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如使用手机、吃东西、与乘客交谈等导致驾驶员分心，未能及时发现前方情况而减速。</a:t>
            </a:r>
          </a:p>
        </p:txBody>
      </p:sp>
      <p:pic>
        <p:nvPicPr>
          <p:cNvPr id="10" name="Picture 10"/>
          <p:cNvPicPr>
            <a:picLocks noChangeAspect="1"/>
          </p:cNvPicPr>
          <p:nvPr/>
        </p:nvPicPr>
        <p:blipFill>
          <a:blip r:embed="rId2"/>
          <a:srcRect l="6055" r="605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驾驶员行为因素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如刹车系统、转向系统、轮胎等出现故障，导致车辆无法正常行驶或需要减速慢行。</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车辆保养不当</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长期未进行车辆保养，导致车辆性能下降，如刹车不灵、油门响应迟缓等。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车辆故障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车辆技术状况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如路面坑洼、湿滑、有障碍物等，需要驾驶员减速慢行以确保行车安全。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路况不佳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交通拥堵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3083" r="23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不良天气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在拥堵的路段，车辆行驶缓慢，需要频繁减速和加速，容易导致驾驶员疲劳和判断失误。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如雨、雪、雾等恶劣天气条件下，能见度降低，路面湿滑，需要驾驶员减速慢行。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道路环境因素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前方突然减速车辆的危害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前方车辆突然减速，后方车辆若跟车过近或反应不及时，极易发生追尾事故。</a:t>
            </a:r>
          </a:p>
        </p:txBody>
      </p:sp>
      <p:pic>
        <p:nvPicPr>
          <p:cNvPr id="5" name="Picture 5"/>
          <p:cNvPicPr>
            <a:picLocks noChangeAspect="1"/>
          </p:cNvPicPr>
          <p:nvPr/>
        </p:nvPicPr>
        <p:blipFill>
          <a:blip r:embed="rId2"/>
          <a:srcRect l="5667" r="5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6208" r="62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97" r="1679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追尾事故风险增加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后方车辆为避免与前车相撞，需采取紧急制动措施，增加了交通事故的风险。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后方车辆紧急制动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前方车辆突然减速可能导致后方驾驶员视线受阻，无法及时观察前方路况，进一步增加事故风险。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驾驶员视线受阻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对后方车辆的影响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交通拥堵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前方车辆突然减速会导致后方车辆速度降低，进而引发交通拥堵，影响道路通行效率。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连锁反应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一辆车的突然减速可能引发后续车辆的连续减速，形成“交通波”，使交通流变得不稳定。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增加事故风险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不稳定的交通流中，车辆之间的安全距离难以保持，增加了事故发生的概率。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对交通流的影响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935" b="139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460" b="4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786" b="157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对驾驶员心理的影响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紧张情绪</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前方车辆的突然减速可能使后方驾驶员产生紧张情绪，影响驾驶操作和判断。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路怒症诱发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部分驾驶员在遇到前方车辆突然减速时，可能产生愤怒情绪，进而出现路怒症行为，如恶意超车、别车等。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信任度降低</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频繁的前方车辆突然减速会使驾驶员对前方车辆的信任度降低，增加防御性驾驶行为，进一步影响交通流畅度。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https://d.book118.com/417115064142006031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2024-09-04T05:55:58.487</cp:lastPrinted>
  <dcterms:created xsi:type="dcterms:W3CDTF">2024-09-03T21:55:58Z</dcterms:created>
  <dcterms:modified xsi:type="dcterms:W3CDTF">2024-09-03T21:56:00Z</dcterms:modified>
</cp:coreProperties>
</file>