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358CB8C-EDFB-4676-ADE2-B53E8FC0D4A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3F930-4604-4D54-B4C1-E28E32EC2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A4C6B-393D-40DC-B7FB-8F3989E44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145EB-C1F3-4832-ADFA-BD3E21911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C439E-8381-4D34-BBBE-1F1D4733E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2543E-A0C4-4A27-BFC5-F504BA292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5F234-CA92-4B0F-B0D6-C6D9040FC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2E95FD-FCEE-4DC1-BB82-7938D565B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C1122-6847-46C4-B86C-C77E43410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C12E7-38CE-4798-B889-1C712D4CE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1768A-0A52-43F0-9664-521398D29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BA750-F760-43CB-BE75-F42151D0C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02EE6F8-8F10-4103-9989-23DECF0D43D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BC5CF85-B47E-48CA-9865-ADFF239C94E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15122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儿童惊厥教学查房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儿童惊厥的定义和分类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儿童惊厥的病因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儿童惊厥的临床表现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儿童惊厥的治疗和护理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儿童惊厥的预防与教育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儿童惊厥的定义和分类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什么是儿童惊厥？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儿童惊厥是一种常见的儿童神经系统紊乱，表现为突然发生的抽搐和意识丧失。这种症状常常让家长感到恐慌，必须及时处理和诊断。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症状性惊厥的表现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48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149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152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高热引起的惊厥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高热引起的惊厥是儿童最常见的一种惊厥类型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通常发生在发热期间，需要及时处理降温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感染引起的惊厥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感染性疾病会使儿童免疫系统受损，引发惊厥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及时发现病因并治疗感染是关键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儿童惊厥处理的重要性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儿童惊厥是儿童常见的急性疾病之一，处理不当可能导致严重后果。父母和医护人员需要了解各类惊厥的特点，及时采取处理措施，并定期复查，以保障儿童健康成长。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8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儿童惊厥的病因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基因因素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部分儿童惊厥与家族遗传有关，家族中有惊厥史的儿童更容易发作。遗传因素在儿童惊厥中起着重要作用，也提示了家族病史对于患儿惊厥的发生有一定的预测价值。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13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大脑发育异常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大脑发育异常如脑损伤、脑萎缩等都可能引起儿童惊厥。在儿童的大脑发育过程中，任何异常都可能对神经系统的功能产生严重影响，从而引发不同程度的惊厥症状。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2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儿童惊厥的临床表现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典型症状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儿童惊厥的典型症状是突然发生的全身抽搐，意识丧失，可能伴随口吐白沫。这种症状常常让家长和其他看护者感到恐慌，需要及时的救治和管理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75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间歇期表现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某些儿童在发作后可能出现短暂的疲倦、头痛等不适症状。对于这些间歇期表现，需要及时观察和记录，以便医生做出正确的诊断和治疗计划。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https://d.book118.com/417115122034006054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儿童惊厥教学查房</vt:lpstr>
      <vt:lpstr>目录</vt:lpstr>
      <vt:lpstr>第1章 儿童惊厥的定义和分类</vt:lpstr>
      <vt:lpstr> </vt:lpstr>
      <vt:lpstr>症状性惊厥的表现</vt:lpstr>
      <vt:lpstr>儿童惊厥处理的重要性</vt:lpstr>
      <vt:lpstr>第2章 儿童惊厥的病因</vt:lpstr>
      <vt:lpstr>基因因素</vt:lpstr>
      <vt:lpstr> </vt:lpstr>
      <vt:lpstr>第3章 儿童惊厥的临床表现</vt:lpstr>
      <vt:lpstr>典型症状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2024-09-28T10:35:34.361</cp:lastPrinted>
  <dcterms:created xsi:type="dcterms:W3CDTF">2024-09-28T02:35:34Z</dcterms:created>
  <dcterms:modified xsi:type="dcterms:W3CDTF">2024-09-28T02:35:36Z</dcterms:modified>
</cp:coreProperties>
</file>