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E29B6-09E5-436C-99B2-7CF192CD1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A5C11-ABAB-42F9-9221-3E4463165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4C672-BBE6-4183-819E-D6E685717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726E3-19F6-4116-92B5-BE99EE85C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D1F539-9A03-4804-B1FA-AA0C95535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A04331-648F-44FA-B994-EE4F2A3BA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C5D607-00EB-41B7-B126-239FE0339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490B3-10FC-4B73-B607-328E9ECC8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11026-D2F0-4C57-86F4-C98EA5828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69A9D-6903-46F9-83DF-859A69A70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FC4D1-5CC8-4884-A1FC-1284FC66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1612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工程建设施工质量管理体系的质量管理保障机制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质量管理保障机制构建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质量管理实施措施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质量管理信息化应用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质量管理监督与考核评价机制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通过建立质量管理体系，明确质量管理目标、原则和方法，提高工程建设施工质量水平，确保工程安全、可靠、经济、适用。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提高工程建设施工质量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质量管理体系的建立和实施，有助于企业提高管理水平、增强市场竞争力，推动企业可持续发展。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响应国家质量强国战略，落实相关法律法规和政策要求，推动企业质量管理水平的提升。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贯彻国家质量政策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包括质量策划、质量控制、质量保证和质量改进等方面的实践经验和成果。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包括质量管理体系的评审、改进和优化等方面的内容，以确保质量管理体系的适应性和有效性。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质量管理成效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包括工程建设施工质量的提高、顾客满意度的提升、企业经济效益的增加等方面的成效。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包括质量管理体系的策划、设计、实施和运行等方面的内容。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确保工程建设施工质量符合国家标准和合同要求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提高工程建设施工质量管理水平，减少质量事故发生率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促进企业质量管理体系的有效运行和持续改进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鼓励员工积极参与质量管理和改进活动，发挥其创造性和主动性。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以顾客为关注焦点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始终将顾客需求和满意度作为质量管理的核心。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领导者应确立组织统一的宗旨及方向，营造全员参与的质量文化氛围。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将施工过程分解为若干个子过程，对每个子过程实施有效控制和管理。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管理的系统方法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将相互关联的施工过程作为系统加以识别、理解和管理，以提高整体绩效。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通过不断寻求改进机会，提高施工质量管理水平和效率。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基于事实的决策方法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采用数据和信息分析技术，确保决策的科学性和有效性。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与供方互利的关系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与供应商建立长期稳定的合作关系，共同提高产品质量和服务水平。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体系建设内容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制定和完善工程建设施工质量管理制度和流程，明确各级管理人员职责和权限。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建立和完善工程建设施工质量监督检查机制，对施工过程进行全面、严格的监督和检查。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加强施工人员培训和教育，提高其质量意识和技能水平。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推行先进的施工技术和方法，提高施工效率和质量水平。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建立和完善工程建设施工质量信息管理系统，实现质量信息的及时传递和共享。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质量管理保障机制构建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建立健全质量管理组织架构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设立质量管理部门，明确各级质量管理职责，形成完整的质量管理网络。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强化质量管理部门职能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赋予质量管理部门足够的权力和资源，确保其能够独立、有效地开展质量管理工作。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加强与其他部门的协作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建立跨部门的质量管理协作机制，促进质量管理与工程进度、成本等各方面的有效融合。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组织架构保障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优化质量管理流程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对质量管理流程进行持续优化，减少不必要的环节和浪费，提高工作效率和效果。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强化制度执行力度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加强对各项质量管理制度的执行力度，确保各项制度得到有效落实和执行。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制定完善的质量管理制度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建立健全各项质量管理制度，如质量检查制度、质量奖惩制度等，确保质量管理工作有章可循。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制度流程保障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强化全员质量意识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通过培训、宣传等方式提高全员的质量意识，形成人人关心质量、人人参与质量管理的良好氛围。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建立合理的激励机制，对在质量管理工作中做出突出贡献的人员给予表彰和奖励，激发全员参与质量管理的积极性。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加强质量管理队伍建设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组建专业的质量管理团队，提高质量管理人员的专业素质和技能水平。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人员队伍保障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https://d.book118.com/417116123033006041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2024-09-13T22:02:45.461</cp:lastPrinted>
  <dcterms:created xsi:type="dcterms:W3CDTF">2024-09-13T14:02:45Z</dcterms:created>
  <dcterms:modified xsi:type="dcterms:W3CDTF">2024-09-13T14:02:47Z</dcterms:modified>
</cp:coreProperties>
</file>