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0E4205-A758-4DF2-B1C7-1DFD024AB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5F145-1B8C-4E3F-8815-EEDB8FE51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7C6CBE-4D1D-4C49-9044-E46133D7F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DEDB9C-2AE3-4668-B88F-8DA0D753E4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48F3FA-65FC-438C-B03E-86957B63B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0C156F-744B-4555-9214-C56037E10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35687C-A33D-4624-BA90-DD8410B4C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D9D7F-4E84-4F71-9032-F4A646DA9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3884C0-87D8-49AE-86DF-DBD2137A6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350948-EB8F-4625-A37C-937F771A7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82CF2-1718-4C2F-894C-872359A1F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1200440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农药类售后服务人员和设备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农药类售后服务质量监控与改进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农药类售后服务成本预算和控制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以客户为中心，提供专业、高效、贴心的售后服务，确保客户满意度。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服务理念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建立长期稳定的客户关系，提高客户对产品的信任度和忠诚度，树立企业良好形象。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服务理念和目标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农药类产品的售后技术支持、维修保养、配件供应等。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服务范围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为客户提供农药使用技术咨询，解答产品使用过程中遇到的问题，提供科学合理的解决方案。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技术支持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对客户的农药设备进行定期检查、维修和保养，确保设备正常运行，提高设备使用寿命。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维修保养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为客户提供农药设备配件供应服务，保证设备维修和保养所需配件的及时供应。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配件供应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服务范围和内容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农药类售后服务流程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客户咨询响应流程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客户通过电话、邮件或在线平台等方式联系售后客服。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根据问题类型，转接至相关技术部门或直接解答客户问题。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售后客服在1小时内回复客户，了解问题及需求。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对于复杂问题，安排技术人员上门服务或提供远程技术支持。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550" b="155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售后服务实施流程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接到售后服务需求后，售后团队立即响应，与客户确认服务内容和时间。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安排专业技术人员上门服务，确保携带正确工具和备件。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对产品进行检查、维修或更换损坏部件，确保设备恢复正常运行。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服务完成后，向客户提交详细的服务报告，并由客户签字确认。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3369379" y="1610750"/>
            <a:ext cx="2457450" cy="2457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447" b="8447"/>
          <a:stretch>
            <a:fillRect/>
          </a:stretch>
        </p:blipFill>
        <p:spPr>
          <a:xfrm>
            <a:off x="6391291" y="1610750"/>
            <a:ext cx="2457450" cy="245745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558348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738188" y="2024673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02045" y="1839199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181885" y="2024673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269241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449081" y="3867091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291153" y="3681618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70993" y="3867091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13" name="AutoShape 1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在服务完成后一周内，对客户进行回访，了解售后服务效果及客户满意度。</a:t>
              </a:r>
              <a:endParaRPr lang="en-US" sz="11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15" name="AutoShape 1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设计满意度调查问卷，通过电话、邮件或在线平台等方式邀请客户参与。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客户回访和满意度调查流程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1957021" y="4386298"/>
            <a:ext cx="2552700" cy="1171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针对客户反馈的问题，进行记录并分析，持续改进售后服务质量。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830517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根据调查结果，对售后服务进行总结和改进，提高客户满意度。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农药类售后服务人员和设备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具备农药相关知识和技能，熟悉产品特性和使用方法，具备良好的沟通能力和服务意识。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定期组织售后服务人员进行产品知识、技能培训和案例分享，提高服务质量和效率。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售后服务人员资质和培训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资质要求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根据服务需求配备相应的检测仪器、维修工具等，确保设备性能良好、满足服务要求。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建立设备维护保养制度，定期对设备进行检查、保养和维修，确保设备的稳定性和可靠性。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售后服务设备配置和维护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评估售后服务外包的可行性和优势，明确外包范围和服务标准。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外包可行性分析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选择具备相应资质和良好信誉的合作单位，确保外包服务的质量和效率。同时建立有效的沟通机制，对外包服务进行监督和管理。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合作单位选择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售后服务外包和合作单位选择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https://d.book118.com/417120044023006041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2024-09-13T19:40:25.125</cp:lastPrinted>
  <dcterms:created xsi:type="dcterms:W3CDTF">2024-09-13T11:40:25Z</dcterms:created>
  <dcterms:modified xsi:type="dcterms:W3CDTF">2024-09-13T11:40:27Z</dcterms:modified>
</cp:coreProperties>
</file>