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230B1-C7EA-4F14-AFF4-988026C2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A955-7E48-4F1E-9976-4F1AC463B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7B494-D919-4492-8F3C-F08EC1D98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16551-101E-477A-B085-B90F44EA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BC121-4CD0-47A4-A710-86C922B7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716A9-8F0D-43D9-8708-2E773FA3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D78DC-4864-42D5-A38C-B34E6577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D1C3A-85CA-48B2-B274-B8719544B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A270E-DE49-437F-B2BE-8BE076D97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145C4-1C2E-406C-B366-7995E2BB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F8E21-FD14-4ECA-803D-F1A09B3D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20052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芯片射频噪声抑制方案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射频噪声问题概述
 噪声抑制技术原理
 芯片噪声源分析与建模
 抑制方案设计与优化
 仿真与实验结果对比
 性能评估与参数调整
 方案实现与测试验证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射频噪声问题概述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芯片射频噪声抑制方案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射频噪声问题概述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1.射频噪声的定义和来源：射频噪声是指在射频频段内出现的无规律干扰信号，主要来源于电子设备、通信系统等设备的运行和操作。</a:t>
            </a:r>
          </a:p>
          <a:p>
            <a:r>
              <a:t>2.射频噪声的影响：射频噪声会对电子设备和通信系统的性能产生不良影响，导致信号失真、数据传输错误等问题，甚至可能引发设备故障。</a:t>
            </a:r>
          </a:p>
          <a:p>
            <a:r>
              <a:t>3.射频噪声抑制的必要性：随着通信技术和电子设备的不断发展，射频噪声问题越来越突出，因此抑制射频噪声的必要性愈发凸显。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射频噪声的分类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1.白噪声：白噪声是指功率谱密度在整个频率范围内均匀分布的噪声，具有连续性和无规律性。</a:t>
            </a:r>
          </a:p>
          <a:p>
            <a:r>
              <a:t>2.脉冲噪声：脉冲噪声是指短时间内出现的高幅度噪声，具有突发性和非连续性。</a:t>
            </a:r>
          </a:p>
          <a:p>
            <a:r>
              <a:t>3.相位噪声：相位噪声是指信号相位随时间的变化而产生的噪声，对通信系统的性能产生重要影响。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射频噪声问题概述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射频噪声问题概述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射频噪声抑制技术简介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1.滤波技术：通过滤波器对信号进行处理，去除噪声频率成分，从而抑制射频噪声。</a:t>
            </a:r>
          </a:p>
          <a:p>
            <a:r>
              <a:t>2.屏蔽技术：利用屏蔽材料或结构阻挡噪声信号的传播，降低噪声干扰。</a:t>
            </a:r>
          </a:p>
          <a:p>
            <a:r>
              <a:t>3.干扰对消技术：通过产生与噪声信号幅度相等、相位相反的信号，将其与原始信号叠加，从而消除噪声干扰。</a:t>
            </a:r>
          </a:p>
          <a:p>
            <a:r>
              <a:t>以上内容仅供参考，具体施工方案还需根据实际情况进行调整和优化。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噪声抑制技术原理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芯片射频噪声抑制方案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噪声抑制技术原理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噪声抑制技术原理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1.噪声抑制技术是通过分析和处理接收到的信号，以减少或消除其中的噪声干扰，从而提高信号的质量和清晰度。</a:t>
            </a:r>
          </a:p>
          <a:p>
            <a:r>
              <a:t>2.噪声抑制技术主要利用数字信号处理技术，通过对信号进行频谱分析、滤波、降噪等处理，以实现噪声抑制的效果。</a:t>
            </a:r>
          </a:p>
          <a:p>
            <a:r>
              <a:t>3.噪声抑制技术需要结合具体的应用场景和噪声类型进行优化和改进，以提高其适用性和性能。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频谱分析技术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1.频谱分析技术是通过将接收到的信号转换为频谱形式，以便对信号中的不同频率成分进行分析和处理。</a:t>
            </a:r>
          </a:p>
          <a:p>
            <a:r>
              <a:t>2.通过频谱分析技术，可以识别出信号中的噪声频率和幅度，为后续的滤波和降噪处理提供依据。</a:t>
            </a:r>
          </a:p>
          <a:p>
            <a:r>
              <a:t>3.频谱分析技术需要具有较高的分辨率和精度，以准确区分信号和噪声的频率成分。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噪声抑制技术原理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滤波技术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1.滤波技术是通过设计数字滤波器，对接收到的信号进行滤波处理，以消除或抑制其中的噪声干扰。</a:t>
            </a:r>
          </a:p>
          <a:p>
            <a:r>
              <a:t>2.滤波器的设计需要结合信号和噪声的频率特性进行优化，以确保滤波效果的同时，避免对信号造成过大的失真。</a:t>
            </a:r>
          </a:p>
          <a:p>
            <a:r>
              <a:t>3.滤波技术需要根据应用场景和实际需求进行选择和调整，以满足不同的噪声抑制需求。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降噪技术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1.降噪技术是通过分析信号和噪声的统计特性和差异，对接收到的信号进行降噪处理，以提高信号的信噪比。</a:t>
            </a:r>
          </a:p>
          <a:p>
            <a:r>
              <a:t>2.降噪技术可以利用机器学习、深度学习等先进技术，通过建立噪声模型和优化算法，提高降噪性能和效果。</a:t>
            </a:r>
          </a:p>
          <a:p>
            <a:r>
              <a:t>3.降噪技术需要注意保护信号中的有用信息，避免降噪过程中对信号造成过大的损失和失真。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噪声抑制技术原理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自适应技术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1.自适应技术是通过实时监测信号和噪声的变化情况，动态调整噪声抑制算法和参数，以提高噪声抑制的性能和稳定性。</a:t>
            </a:r>
          </a:p>
          <a:p>
            <a:r>
              <a:t>2.自适应技术可以利用先进的信号处理算法和机器学习技术，根据接收到的信号情况自动调整噪声抑制方案，以适应不同的应用场景和噪声类型。</a:t>
            </a:r>
          </a:p>
          <a:p>
            <a:r>
              <a:t>3.自适应技术需要具有较高的计算性能和优化能力，以确保实时性和准确性。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协同处理技术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1.协同处理技术是通过将多个噪声抑制技术和算法进行组合和优化，以实现更好的噪声抑制效果和性能。</a:t>
            </a:r>
          </a:p>
          <a:p>
            <a:r>
              <a:t>2.协同处理技术可以利用不同技术和算法之间的优势和互补性，提高噪声抑制的整体性能和鲁棒性。</a:t>
            </a:r>
          </a:p>
          <a:p>
            <a:r>
              <a:t>3.协同处理技术需要充分考虑不同技术和算法之间的兼容性和协同性，以确保整体效果的最优化。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芯片噪声源分析与建模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芯片射频噪声抑制方案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芯片噪声源分析与建模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1.热噪声：由芯片内部电子运动产生的随机热运动引起，与温度成正比。</a:t>
            </a:r>
          </a:p>
          <a:p>
            <a:r>
              <a:t>2.闪烁噪声：低频下显著，与器件表面状态、氧化层陷阱电荷等因素有关。</a:t>
            </a:r>
          </a:p>
          <a:p>
            <a:r>
              <a:t>3.散粒噪声：由载流子离散性引起，与电流大小有关。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噪声建模技术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1.基于物理模型的建模：通过分析芯片内部物理过程，建立噪声模型。</a:t>
            </a:r>
          </a:p>
          <a:p>
            <a:r>
              <a:t>2.统计建模：采用统计方法，对噪声数据进行拟合和分析。</a:t>
            </a:r>
          </a:p>
          <a:p>
            <a:r>
              <a:t>3.混合建模：结合物理模型和统计模型，提高建模精度。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芯片噪声源分类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芯片噪声源分析与建模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1.时域测量：直接测量芯片输出噪声的时域波形。</a:t>
            </a:r>
          </a:p>
          <a:p>
            <a:r>
              <a:t>2.频域测量：通过频谱分析仪等设备，测量芯片噪声的频谱特性。</a:t>
            </a:r>
          </a:p>
          <a:p>
            <a:r>
              <a:t>3.相关测量：利用相关性分析，提取噪声中的有用信息。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噪声抑制技术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1.优化版图设计：通过优化芯片版图，降低噪声源的影响。</a:t>
            </a:r>
          </a:p>
          <a:p>
            <a:r>
              <a:t>2.滤波技术：采用滤波电路，对噪声进行滤除或抑制。</a:t>
            </a:r>
          </a:p>
          <a:p>
            <a:r>
              <a:t>3.反馈控制技术：通过引入反馈控制，调整芯片工作状态，降低噪声水平。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噪声测量技术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芯片噪声源分析与建模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1.工艺参数对噪声的影响：不同工艺参数可能导致芯片噪声水平的差异。</a:t>
            </a:r>
          </a:p>
          <a:p>
            <a:r>
              <a:t>2.工艺优化降低噪声：通过改进工艺流程，可以降低芯片噪声水平。</a:t>
            </a:r>
          </a:p>
          <a:p>
            <a:r>
              <a:t>3.新材料与新工艺的应用：采用新型材料或工艺，为噪声抑制提供新的解决方案。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噪声抑制发展趋势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1.人工智能在噪声抑制中的应用：利用人工智能技术，提高噪声抑制效果。</a:t>
            </a:r>
          </a:p>
          <a:p>
            <a:r>
              <a:t>2.集成化噪声抑制方案：将不同噪声抑制技术集成，形成综合性解决方案。</a:t>
            </a:r>
          </a:p>
          <a:p>
            <a:r>
              <a:t>3.面向未来技术的噪声抑制研究：针对量子计算、生物芯片等前沿技术，开展噪声抑制研究。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噪声源与工艺关系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抑制方案设计与优化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芯片射频噪声抑制方案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抑制方案设计与优化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抑制方案总体设计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1.根据芯片射频噪声的产生机理，设计合适的抑制方案。</a:t>
            </a:r>
          </a:p>
          <a:p>
            <a:r>
              <a:t>2.考虑到芯片的整体性能和功耗，确保抑制方案的有效性。</a:t>
            </a:r>
          </a:p>
          <a:p>
            <a:r>
              <a:t>3.根据实际应用场景，优化抑制方案以满足不同需求。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噪声源识别与定位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1.利用先进的测量设备和技术，准确识别噪声源。</a:t>
            </a:r>
          </a:p>
          <a:p>
            <a:r>
              <a:t>2.通过分析芯片的内部电路和工作原理，定位噪声源的位置。</a:t>
            </a:r>
          </a:p>
          <a:p>
            <a:r>
              <a:t>3.根据噪声源的特性，制定针对性的抑制措施。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抑制方案设计与优化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1.设计合理的抑制电路，以最大程度地降低噪声水平。</a:t>
            </a:r>
          </a:p>
          <a:p>
            <a:r>
              <a:t>2.采用高性能元件和电路设计技术，提高抑制电路的性能。</a:t>
            </a:r>
          </a:p>
          <a:p>
            <a:r>
              <a:t>3.优化电路布局和布线，减少电磁干扰和串扰。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滤波技术选择与实现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1.根据噪声频率和带宽，选择合适的滤波技术。</a:t>
            </a:r>
          </a:p>
          <a:p>
            <a:r>
              <a:t>2.设计高效的滤波器，确保对噪声的有效滤除。</a:t>
            </a:r>
          </a:p>
          <a:p>
            <a:r>
              <a:t>3.实现滤波器的数字化控制，提高滤波精度和灵活性。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抑制电路设计与优化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抑制方案设计与优化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1.分析电源的噪声特性，制定电源管理策略。</a:t>
            </a:r>
          </a:p>
          <a:p>
            <a:r>
              <a:t>2.采用低噪声电源器件和电路设计，降低电源噪声。</a:t>
            </a:r>
          </a:p>
          <a:p>
            <a:r>
              <a:t>3.优化电源布线，减少电源干扰对射频噪声的影响。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测试与验证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1.建立完善的测试环境，对抑制方案进行全面测试。</a:t>
            </a:r>
          </a:p>
          <a:p>
            <a:r>
              <a:t>2.分析测试结果，评估抑制方案的有效性。</a:t>
            </a:r>
          </a:p>
          <a:p>
            <a:r>
              <a:t>3.对抑制方案进行调整和优化，提高整体性能。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https://d.book118.com/417120052014006034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射频噪声问题概述</vt:lpstr>
      <vt:lpstr> 射频噪声问题概述</vt:lpstr>
      <vt:lpstr> 射频噪声问题概述</vt:lpstr>
      <vt:lpstr> 噪声抑制技术原理</vt:lpstr>
      <vt:lpstr> 噪声抑制技术原理</vt:lpstr>
      <vt:lpstr> 噪声抑制技术原理</vt:lpstr>
      <vt:lpstr> 噪声抑制技术原理</vt:lpstr>
      <vt:lpstr> 芯片噪声源分析与建模</vt:lpstr>
      <vt:lpstr> 芯片噪声源分析与建模</vt:lpstr>
      <vt:lpstr> 芯片噪声源分析与建模</vt:lpstr>
      <vt:lpstr> 芯片噪声源分析与建模</vt:lpstr>
      <vt:lpstr> 抑制方案设计与优化</vt:lpstr>
      <vt:lpstr> 抑制方案设计与优化</vt:lpstr>
      <vt:lpstr> 抑制方案设计与优化</vt:lpstr>
      <vt:lpstr> 抑制方案设计与优化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2024-09-07T19:41:58.550</cp:lastPrinted>
  <dcterms:created xsi:type="dcterms:W3CDTF">2024-09-07T11:41:58Z</dcterms:created>
  <dcterms:modified xsi:type="dcterms:W3CDTF">2024-09-07T11:42:00Z</dcterms:modified>
</cp:coreProperties>
</file>