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986DD3-9013-4717-8002-2661BEE6B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F621B2-BE6B-439B-8CFD-454EC9D79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A349B6-8887-4DDD-AFDC-8AC5E78450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EB743E-0CD6-4148-8F2A-41AA37BA7A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B8122C-C76E-4C13-8E90-4B19876C05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BA4DB1-68A4-4F34-953E-C6EE7B7AF4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D436F7-ED02-4C27-9DFD-DF8F5AABDE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94ACE2-581F-4BF8-86F0-54B3F0B7AD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CC2A6C-5B5D-455B-AE8C-32F9A46AE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5C2902-84DE-4040-8539-105C5B815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05629D-2644-495B-AD41-CC2CD30C7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7120123030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机关单位趣味活动策划方案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活动主题与内容设计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宣传推广与组织筹备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安全保障与风险控制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活动效果评估与总结反馈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预算编制与成本控制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117" r="3411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043" r="350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946" r="289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通过策划趣味活动，为员工提供丰富多彩的业余生活，增强员工的工作积极性和满意度。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员工福利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通过共同参与活动，促进员工之间的交流与合作，增强团队凝聚力和协作精神。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机关单位员工福利与团队建设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通过策划有趣、有意义的活动，让员工感受到机关单位的关心和重视，提高员工的工作满意度。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通过共同参与活动，增强员工之间的相互了解和信任，提高团队的凝聚力和向心力。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提升员工满意度与凝聚力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凝聚力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员工满意度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策划目标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策划一场有趣、有意义、具有挑战性的趣味活动，让员工在轻松愉快的氛围中度过美好时光。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期望成果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通过活动策划，达到提高员工满意度、增强团队凝聚力、促进员工交流与合作的目的，为机关单位的稳定发展提供有力保障。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策划目标与期望成果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活动主题与内容设计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员工需求调查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通过问卷调查、座谈会等方式，了解员工对活动的需求和期望，确保活动能够满足员工的兴趣和需求。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主题选择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根据调查结果，选择适合单位文化和员工需求的活动主题，如“传承红色基因”、“团队协作挑战”等。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单位文化特色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活动主题应与单位的文化特色相结合，体现单位的价值观和使命。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主题确定：结合单位特点与员工需求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305" r="130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内容策划：趣味竞技、团队协作、文化体验等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趣味竞技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设计一些有趣的竞技项目，如知识问答、才艺表演等，激发员工的竞争意识和团队精神。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通过团队协作游戏、任务挑战等方式，促进员工之间的沟通和协作，增强团队凝聚力。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文化体验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结合单位文化特色，设计一些文化体验项目，如参观博物馆、学习传统文化等，增强员工对单位文化的认同感和归属感。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根据单位的工作安排和员工的休假情况，合理安排活动时间，确保活动的顺利进行。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活动时间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选择适合活动的场地，如体育馆、会议室、户外场地等，确保活动的安全和顺利进行。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活动地点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确定活动的参与人员，包括单位领导、员工代表、活动组织人员等，确保活动的顺利进行和取得预期效果。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参与人员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流程安排：活动时间、地点、参与人员等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宣传推广与组织筹备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通过单位内部邮件、公告板、微信群等方式，向全体员工宣传活动信息。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内部通知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宣传海报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5708" b="15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833" r="18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设计吸引人的海报，张贴在单位显眼位置，吸引员工关注。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利用单位官方微博、微信公众号等社交媒体平台，发布活动信息，扩大活动影响力。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宣传渠道选择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成立筹备小组，明确各成员的职责和分工，如策划、宣传、物资准备等。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875" r="17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分工明确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加强小组内部成员之间的沟通与协作，确保活动筹备工作顺利进行。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协调合作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对筹备小组成员进行相关培训和指导，提高活动筹备效率和质量。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培训指导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筹备小组组建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https://d.book118.com/417120123030006036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2024-09-11T01:28:33.552</cp:lastPrinted>
  <dcterms:created xsi:type="dcterms:W3CDTF">2024-09-10T17:28:33Z</dcterms:created>
  <dcterms:modified xsi:type="dcterms:W3CDTF">2024-09-10T17:28:35Z</dcterms:modified>
</cp:coreProperties>
</file>