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682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93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image" Target="../media/image2.png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image" Target="../media/image3.pn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10" Type="http://schemas.openxmlformats.org/officeDocument/2006/relationships/tags" Target="../tags/tag28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2.xml" /><Relationship Id="rId4" Type="http://schemas.openxmlformats.org/officeDocument/2006/relationships/image" Target="../media/image4.png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10" Type="http://schemas.openxmlformats.org/officeDocument/2006/relationships/tags" Target="../tags/tag66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60.xml" /><Relationship Id="rId4" Type="http://schemas.openxmlformats.org/officeDocument/2006/relationships/image" Target="../media/image4.png" /><Relationship Id="rId5" Type="http://schemas.openxmlformats.org/officeDocument/2006/relationships/tags" Target="../tags/tag61.xml" /><Relationship Id="rId6" Type="http://schemas.openxmlformats.org/officeDocument/2006/relationships/tags" Target="../tags/tag62.xml" /><Relationship Id="rId7" Type="http://schemas.openxmlformats.org/officeDocument/2006/relationships/tags" Target="../tags/tag63.xml" /><Relationship Id="rId8" Type="http://schemas.openxmlformats.org/officeDocument/2006/relationships/tags" Target="../tags/tag64.xml" /><Relationship Id="rId9" Type="http://schemas.openxmlformats.org/officeDocument/2006/relationships/tags" Target="../tags/tag6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CD9798-6569-4216-A3E0-0E58B3C4E3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6F6524-BBD4-47CE-A395-77417560C3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504FF0-5C58-4AC0-95E9-B22F4C1BBC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CA3CD8-2A6D-4CA0-8A03-FF29FB963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5DB413-87E5-48BB-B46C-DE7A4D971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5E54D0-6E32-41FB-9B0C-32CE72E400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A19DE36-C707-42EA-A396-26772BC63B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9516CA-646D-4645-A750-9BB975713A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6AD53E-802B-476D-941D-0811596EB5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A90638-C384-4EEE-A918-674BB3DDE7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851C4A-E843-4988-A524-B950126544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3175" y="0"/>
            <a:ext cx="12188825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wrap="square" anchor="t">
            <a:normAutofit/>
          </a:bodyPr>
          <a:lstStyle>
            <a:lvl1pPr algn="l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wrap="square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tx2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213042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>
            <a:lvl1pPr algn="r">
              <a:defRPr sz="5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350" y="0"/>
            <a:ext cx="12188825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wrap="square" anchor="t">
            <a:normAutofit/>
          </a:bodyPr>
          <a:lstStyle>
            <a:lvl1pPr algn="r">
              <a:defRPr sz="4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wrap="square" anchor="t">
            <a:normAutofit/>
          </a:bodyPr>
          <a:lstStyle>
            <a:lvl1pPr marL="0" indent="0" algn="r">
              <a:buNone/>
              <a:defRPr sz="94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7.xml" /><Relationship Id="rId13" Type="http://schemas.openxmlformats.org/officeDocument/2006/relationships/image" Target="../media/image1.png" /><Relationship Id="rId14" Type="http://schemas.openxmlformats.org/officeDocument/2006/relationships/tags" Target="../tags/tag68.xml" /><Relationship Id="rId15" Type="http://schemas.openxmlformats.org/officeDocument/2006/relationships/tags" Target="../tags/tag69.xml" /><Relationship Id="rId16" Type="http://schemas.openxmlformats.org/officeDocument/2006/relationships/tags" Target="../tags/tag70.xml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-31955" y="-9054"/>
            <a:ext cx="12188825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8672" r:id="rId2"/>
    <p:sldLayoutId id="2147488673" r:id="rId3"/>
    <p:sldLayoutId id="2147488674" r:id="rId4"/>
    <p:sldLayoutId id="2147488675" r:id="rId5"/>
    <p:sldLayoutId id="2147488676" r:id="rId6"/>
    <p:sldLayoutId id="2147488677" r:id="rId7"/>
    <p:sldLayoutId id="2147488678" r:id="rId8"/>
    <p:sldLayoutId id="2147488679" r:id="rId9"/>
    <p:sldLayoutId id="2147488680" r:id="rId10"/>
    <p:sldLayoutId id="2147488681" r:id="rId11"/>
  </p:sldLayoutIdLst>
  <p:transition/>
  <p:timing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400" b="0" kern="1200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712403611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lstStyle/>
          <a:p>
            <a:r>
              <a:rPr lang="zh-CN" altLang="en-US"/>
              <a:t>投融资项目效益评估总结PPT大纲</a:t>
            </a:r>
            <a:endParaRPr lang="zh-CN" altLang="en-US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序号"/>
          <p:cNvSpPr txBox="1"/>
          <p:nvPr>
            <p:custDataLst>
              <p:tags r:id="rId2"/>
            </p:custDataLst>
          </p:nvPr>
        </p:nvSpPr>
        <p:spPr>
          <a:xfrm>
            <a:off x="1446510" y="270893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3"/>
            </p:custDataLst>
          </p:nvPr>
        </p:nvSpPr>
        <p:spPr>
          <a:xfrm>
            <a:off x="2464075" y="270893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添加目录项标题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4"/>
            </p:custDataLst>
          </p:nvPr>
        </p:nvSpPr>
        <p:spPr>
          <a:xfrm>
            <a:off x="6170910" y="270893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5"/>
            </p:custDataLst>
          </p:nvPr>
        </p:nvSpPr>
        <p:spPr>
          <a:xfrm>
            <a:off x="7188475" y="270893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项目概述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6170910" y="396792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7"/>
            </p:custDataLst>
          </p:nvPr>
        </p:nvSpPr>
        <p:spPr>
          <a:xfrm>
            <a:off x="7188475" y="396792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效益评估方法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1446510" y="396792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9"/>
            </p:custDataLst>
          </p:nvPr>
        </p:nvSpPr>
        <p:spPr>
          <a:xfrm>
            <a:off x="2464075" y="396792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投融资分析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10"/>
            </p:custDataLst>
          </p:nvPr>
        </p:nvSpPr>
        <p:spPr>
          <a:xfrm>
            <a:off x="7188475" y="5226911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风险评估与对策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1446510" y="5226911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2"/>
            </p:custDataLst>
          </p:nvPr>
        </p:nvSpPr>
        <p:spPr>
          <a:xfrm>
            <a:off x="2464075" y="5226911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效益评估结果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3"/>
            </p:custDataLst>
          </p:nvPr>
        </p:nvSpPr>
        <p:spPr>
          <a:xfrm>
            <a:off x="6170910" y="5226911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https://d.book118.com/417124036114006032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3"/>
</p:tagLst>
</file>

<file path=ppt/tags/tag78.xml><?xml version="1.0" encoding="utf-8"?>
<p:tagLst xmlns:p="http://schemas.openxmlformats.org/presentationml/2006/main">
  <p:tag name="KSO_WM_BEAUTIFY_FLAG" val="#wm#"/>
  <p:tag name="KSO_WM_SLIDE_ID" val="custom2023141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1_1"/>
  <p:tag name="KSO_WM_UNIT_INDEX" val="1_1_1"/>
  <p:tag name="KSO_WM_UNIT_LAYERLEVEL" val="1_1_1"/>
  <p:tag name="KSO_WM_UNIT_SUBTYPE" val="d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2_1"/>
  <p:tag name="KSO_WM_UNIT_INDEX" val="1_2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4_1"/>
  <p:tag name="KSO_WM_UNIT_INDEX" val="1_4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3_1"/>
  <p:tag name="KSO_WM_UNIT_INDEX" val="1_3_1"/>
  <p:tag name="KSO_WM_UNIT_LAYERLEVEL" val="1_1_1"/>
  <p:tag name="KSO_WM_UNIT_SUBTYPE" val="d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5_1"/>
  <p:tag name="KSO_WM_UNIT_INDEX" val="1_5_1"/>
  <p:tag name="KSO_WM_UNIT_LAYERLEVEL" val="1_1_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6_1"/>
  <p:tag name="KSO_WM_UNIT_INDEX" val="1_6_1"/>
  <p:tag name="KSO_WM_UNIT_LAYERLEVEL" val="1_1_1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9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418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89">
      <a:dk1>
        <a:sysClr val="windowText" lastClr="000000"/>
      </a:dk1>
      <a:lt1>
        <a:sysClr val="window" lastClr="FFFFFF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Arial"/>
      </a:majorFont>
      <a:minorFont>
        <a:latin typeface="汉仪正圆-75W"/>
        <a:ea typeface="汉仪正圆-45W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9">
      <vt:lpstr>Arial</vt:lpstr>
      <vt:lpstr>Calibri</vt:lpstr>
      <vt:lpstr>汉仪粗圆简</vt:lpstr>
      <vt:lpstr>汉仪正圆-75W</vt:lpstr>
      <vt:lpstr>汉仪正圆-45W</vt:lpstr>
      <vt:lpstr>Office Theme</vt:lpstr>
      <vt:lpstr>投融资项目效益评估总结PPT大纲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2024-09-05T11:54:51.522</cp:lastPrinted>
  <dcterms:created xsi:type="dcterms:W3CDTF">2024-09-05T03:54:51Z</dcterms:created>
  <dcterms:modified xsi:type="dcterms:W3CDTF">2024-09-05T03:54:53Z</dcterms:modified>
</cp:coreProperties>
</file>