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6E35-5570-47EF-9E62-3753A3C4B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1DDA-A56E-4814-A11D-F166AC41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017BC-7899-46C7-AD27-CFE75A0C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5554C-4D75-44BC-84CB-A3C4F5FF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E7321-6C1D-405E-874E-3CC4B7717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98F42-5F69-4438-9167-E6382C84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BD466-0224-4F04-8F13-7ECF43F4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AD8B6-AAC9-406A-9BF9-8765B1F0F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8E37C-C581-4703-9A62-9669C502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44002-4C55-4C2B-8B0B-114DEE29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2E01B-7DED-4C23-BF48-88A3F9BC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24056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《MIAO隐患排查治理》PPT课件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《MIAO隐患排查治理》概述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MIAO隐患排查方法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MIAO隐患治理措施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MIAO隐患排查治理案例分析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总结与展望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《MIAO隐患排查治理》概述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定义与背景</a:t>
            </a:r>
            <a:endParaRPr lang="zh-CN" altLang="en-US"/>
          </a:p>
        </p:txBody>
      </p:sp>
      <p:sp>
        <p:nvSpPr>
          <p:cNvPr id="1049080" name="矩形: 圆角 1"/>
          <p:cNvSpPr/>
          <p:nvPr>
            <p:custDataLst>
              <p:tags r:id="rId2"/>
            </p:custDataLst>
          </p:nvPr>
        </p:nvSpPr>
        <p:spPr>
          <a:xfrm>
            <a:off x="654755" y="242273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82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79780" y="256108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4" name="标题"/>
          <p:cNvSpPr txBox="1"/>
          <p:nvPr>
            <p:custDataLst>
              <p:tags r:id="rId4"/>
            </p:custDataLst>
          </p:nvPr>
        </p:nvSpPr>
        <p:spPr>
          <a:xfrm>
            <a:off x="779780" y="251919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2215981" y="242400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《MIAO隐患排查治理》定义：指对生产、经营过程中存在的各类隐患进行排查、辨识、评估、分级、登记、报告、监控、治理、销号的全过程管理。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88" name="矩形: 圆角 19"/>
          <p:cNvSpPr/>
          <p:nvPr>
            <p:custDataLst>
              <p:tags r:id="rId6"/>
            </p:custDataLst>
          </p:nvPr>
        </p:nvSpPr>
        <p:spPr>
          <a:xfrm>
            <a:off x="6205358" y="242273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0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324037" y="255981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8"/>
            </p:custDataLst>
          </p:nvPr>
        </p:nvSpPr>
        <p:spPr>
          <a:xfrm>
            <a:off x="6324037" y="251856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7760872" y="242527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背景：随着社会的发展和人们对安全生产的重视，隐患排查治理已成为企业安全管理的重要环节。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96" name="矩形: 圆角 28"/>
          <p:cNvSpPr/>
          <p:nvPr>
            <p:custDataLst>
              <p:tags r:id="rId10"/>
            </p:custDataLst>
          </p:nvPr>
        </p:nvSpPr>
        <p:spPr>
          <a:xfrm>
            <a:off x="654755" y="406519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8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79780" y="420354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12"/>
            </p:custDataLst>
          </p:nvPr>
        </p:nvSpPr>
        <p:spPr>
          <a:xfrm>
            <a:off x="779780" y="416166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13"/>
            </p:custDataLst>
          </p:nvPr>
        </p:nvSpPr>
        <p:spPr>
          <a:xfrm>
            <a:off x="2215981" y="406646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目的：及时发现和消除事故隐患，预防和减少事故的发生，保障员工生命财产安全。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104" name="矩形: 圆角 24"/>
          <p:cNvSpPr/>
          <p:nvPr>
            <p:custDataLst>
              <p:tags r:id="rId14"/>
            </p:custDataLst>
          </p:nvPr>
        </p:nvSpPr>
        <p:spPr>
          <a:xfrm>
            <a:off x="6205358" y="406519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06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324037" y="420227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8" name="标题"/>
          <p:cNvSpPr txBox="1"/>
          <p:nvPr>
            <p:custDataLst>
              <p:tags r:id="rId16"/>
            </p:custDataLst>
          </p:nvPr>
        </p:nvSpPr>
        <p:spPr>
          <a:xfrm>
            <a:off x="6324037" y="416039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0" name="正文"/>
          <p:cNvSpPr txBox="1"/>
          <p:nvPr>
            <p:custDataLst>
              <p:tags r:id="rId17"/>
            </p:custDataLst>
          </p:nvPr>
        </p:nvSpPr>
        <p:spPr>
          <a:xfrm>
            <a:off x="7760872" y="406709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意义：提高企业安全管理水平，增强员工安全意识，促进企业可持续发展。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目的与意义</a:t>
            </a:r>
            <a:endParaRPr lang="zh-CN" altLang="en-US"/>
          </a:p>
        </p:txBody>
      </p:sp>
      <p:sp>
        <p:nvSpPr>
          <p:cNvPr id="10491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0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提高企业安全管理水平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预防和减少事故的发生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2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保障员工生命财产安全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4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提升企业形象和竞争力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MIAO隐患排查方法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隐患排查流程</a:t>
            </a:r>
            <a:endParaRPr lang="zh-CN" altLang="en-US"/>
          </a:p>
        </p:txBody>
      </p:sp>
      <p:sp>
        <p:nvSpPr>
          <p:cNvPr id="1049332" name="圆角矩形 3"/>
          <p:cNvSpPr/>
          <p:nvPr>
            <p:custDataLst>
              <p:tags r:id="rId2"/>
            </p:custDataLst>
          </p:nvPr>
        </p:nvSpPr>
        <p:spPr>
          <a:xfrm rot="16200000">
            <a:off x="5748914" y="-226770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3"/>
            </p:custDataLst>
          </p:nvPr>
        </p:nvSpPr>
        <p:spPr>
          <a:xfrm rot="16200000">
            <a:off x="602809" y="287904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5"/>
          <p:cNvSpPr/>
          <p:nvPr>
            <p:custDataLst>
              <p:tags r:id="rId4"/>
            </p:custDataLst>
          </p:nvPr>
        </p:nvSpPr>
        <p:spPr>
          <a:xfrm rot="16200000">
            <a:off x="5748914" y="-326196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6"/>
          <p:cNvSpPr/>
          <p:nvPr>
            <p:custDataLst>
              <p:tags r:id="rId5"/>
            </p:custDataLst>
          </p:nvPr>
        </p:nvSpPr>
        <p:spPr>
          <a:xfrm rot="16200000">
            <a:off x="602809" y="188414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0" name="圆角矩形 11"/>
          <p:cNvSpPr/>
          <p:nvPr>
            <p:custDataLst>
              <p:tags r:id="rId6"/>
            </p:custDataLst>
          </p:nvPr>
        </p:nvSpPr>
        <p:spPr>
          <a:xfrm rot="16200000">
            <a:off x="5748914" y="-27854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2"/>
          <p:cNvSpPr/>
          <p:nvPr>
            <p:custDataLst>
              <p:tags r:id="rId7"/>
            </p:custDataLst>
          </p:nvPr>
        </p:nvSpPr>
        <p:spPr>
          <a:xfrm rot="16200000">
            <a:off x="602809" y="486820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圆角矩形 9"/>
          <p:cNvSpPr/>
          <p:nvPr>
            <p:custDataLst>
              <p:tags r:id="rId8"/>
            </p:custDataLst>
          </p:nvPr>
        </p:nvSpPr>
        <p:spPr>
          <a:xfrm rot="16200000">
            <a:off x="5748914" y="-127280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10"/>
          <p:cNvSpPr/>
          <p:nvPr>
            <p:custDataLst>
              <p:tags r:id="rId9"/>
            </p:custDataLst>
          </p:nvPr>
        </p:nvSpPr>
        <p:spPr>
          <a:xfrm rot="16200000">
            <a:off x="602809" y="387330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7"/>
          <p:cNvSpPr/>
          <p:nvPr>
            <p:custDataLst>
              <p:tags r:id="rId10"/>
            </p:custDataLst>
          </p:nvPr>
        </p:nvSpPr>
        <p:spPr>
          <a:xfrm rot="16200000">
            <a:off x="5748914" y="71506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8"/>
          <p:cNvSpPr/>
          <p:nvPr>
            <p:custDataLst>
              <p:tags r:id="rId11"/>
            </p:custDataLst>
          </p:nvPr>
        </p:nvSpPr>
        <p:spPr>
          <a:xfrm rot="16200000">
            <a:off x="602809" y="586181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14"/>
          <p:cNvSpPr txBox="1"/>
          <p:nvPr>
            <p:custDataLst>
              <p:tags r:id="rId12"/>
            </p:custDataLst>
          </p:nvPr>
        </p:nvSpPr>
        <p:spPr>
          <a:xfrm>
            <a:off x="1361838" y="554175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制定整改措施并落实整改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4" name="文本框 15"/>
          <p:cNvSpPr txBox="1"/>
          <p:nvPr>
            <p:custDataLst>
              <p:tags r:id="rId13"/>
            </p:custDataLst>
          </p:nvPr>
        </p:nvSpPr>
        <p:spPr>
          <a:xfrm>
            <a:off x="1362481" y="355194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组织人员实施排查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6" name="文本框 16"/>
          <p:cNvSpPr txBox="1"/>
          <p:nvPr>
            <p:custDataLst>
              <p:tags r:id="rId14"/>
            </p:custDataLst>
          </p:nvPr>
        </p:nvSpPr>
        <p:spPr>
          <a:xfrm>
            <a:off x="1361838" y="454749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对排查结果进行分析和评估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58" name="文本框 17"/>
          <p:cNvSpPr txBox="1"/>
          <p:nvPr>
            <p:custDataLst>
              <p:tags r:id="rId15"/>
            </p:custDataLst>
          </p:nvPr>
        </p:nvSpPr>
        <p:spPr>
          <a:xfrm>
            <a:off x="1362481" y="156279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确定排查范围和目标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0" name="文本框 18"/>
          <p:cNvSpPr txBox="1"/>
          <p:nvPr>
            <p:custDataLst>
              <p:tags r:id="rId16"/>
            </p:custDataLst>
          </p:nvPr>
        </p:nvSpPr>
        <p:spPr>
          <a:xfrm>
            <a:off x="1361838" y="255833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制定排查计划和方案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排查方法与技巧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隐患排查的基本原则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隐患排查的方法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隐患排查的技巧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排查过程中的注意事项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排查工具与设备</a:t>
            </a:r>
            <a:endParaRPr lang="zh-CN" altLang="en-US"/>
          </a:p>
        </p:txBody>
      </p:sp>
      <p:sp>
        <p:nvSpPr>
          <p:cNvPr id="104947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测量工具：如尺子、温度计等，用于测量隐患数据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检查表：用于记录隐患排查情况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照相机：用于拍摄隐患现场照片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检测设备：如气体检测仪、电气检测仪等，用于检测隐患是否存在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MIAO隐患治理措施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https://d.book118.com/417124056020006025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《MIAO隐患排查治理》PPT课件</vt:lpstr>
      <vt:lpstr>目录</vt:lpstr>
      <vt:lpstr>单击添加章节标题</vt:lpstr>
      <vt:lpstr>《MIAO隐患排查治理》概述</vt:lpstr>
      <vt:lpstr>定义与背景</vt:lpstr>
      <vt:lpstr>目的与意义</vt:lpstr>
      <vt:lpstr>MIAO隐患排查方法</vt:lpstr>
      <vt:lpstr>隐患排查流程</vt:lpstr>
      <vt:lpstr>排查方法与技巧</vt:lpstr>
      <vt:lpstr>排查工具与设备</vt:lpstr>
      <vt:lpstr>MIAO隐患治理措施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2024-08-29T12:21:51.520</cp:lastPrinted>
  <dcterms:created xsi:type="dcterms:W3CDTF">2024-08-29T04:21:51Z</dcterms:created>
  <dcterms:modified xsi:type="dcterms:W3CDTF">2024-08-29T04:21:54Z</dcterms:modified>
</cp:coreProperties>
</file>