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F55C2-60A8-47F2-B1BF-5BDF90526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E70C3-352B-43ED-9535-BD89EB925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0FAA3-D2E5-4E19-9EBD-BCA31788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795B1-35A8-4D17-871B-ABE7A50E1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1D1BF-F302-459A-9A46-53FC28333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40C20-1665-4265-9914-27ED7D64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9C9991-0D00-434B-9048-D925E0315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EB0D2-334A-4451-8A48-72F775D04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0F896-C26C-486B-97AD-DED92980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E9DC4-24B3-4FC6-8C4E-D4A07D75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69C89-401B-4FF6-85D0-8912E4C46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2413513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我最尊敬的人袁隆平演讲稿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袁隆平与杂交水稻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袁隆平的科研精神与品质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袁隆平的社会责任与担当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袁隆平的影响与传承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表达对袁隆平先生的敬意和感激之情，介绍他的生平和成就，并呼吁大家学习他的精神，为国家和人民作出更大的贡献。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袁隆平先生是我国当代杰出的农业科学家，也是享誉世界的“杂交水稻之父”。他的一生，致力于杂交水稻技术的研究、应用与推广，发明“三系法”籼型杂交水稻，成功研究出“两系法”杂交水稻，创建了超级杂交稻技术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袁隆平（1930年9月7日-2021年5月22日），男，汉族，生于北京，无党派人士，江西省九江市德安县人。享誉海内外的著名农业科学家，中国杂交水稻事业的开创者和领导者，中国共产党的亲密朋友，无党派人士的杰出代表，“共和国勋章”获得者，湖南省政协原副主席，国家杂交水稻工程技术研究中心原主任，中国工程院院士，被誉为“杂交水稻之父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袁隆平简介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袁隆平致力于杂交水稻技术的研究、应用与推广，发明“三系法”籼型杂交水稻，成功研究出“两系法”杂交水稻，创建了超级杂交稻技术体系。并提出并实施“种三产四丰产工程”，运用超级杂交稻的技术成果，出台扶持发展粮食生产的政策措施，走出了一条具有中国特色的粮食安全之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袁隆平成就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袁隆平简介及成就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袁隆平与杂交水稻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20世纪60年代，中国面临粮食短缺的严重问题，袁隆平开始致力于杂交水稻的研究。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经过无数次的试验和失败，袁隆平及其团队于1974年成功培育出第一个杂交水稻品种“南优2号”，实现了杂交水稻的历史性突破。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杂交水稻的起源与发展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袁隆平通过深入研究水稻遗传学和育种技术，成功解决了杂交水稻育种中的一系列关键技术难题。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他积极推广杂交水稻种植技术，使中国成为世界上第一个将杂交水稻应用于生产的国家，大大提高了粮食产量。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袁隆平积极参与国际农业科技交流与合作，推动杂交水稻技术在全球范围内的传播和应用。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袁隆平在杂交水稻领域的贡献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杂交水稻具有高产、优质、抗病虫害等优点，能够显著提高粮食产量，缓解全球粮食短缺问题。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提高粮食产量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促进农业科技进步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改善农民生活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58" r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杂交水稻的成功培育和应用，推动了农业科技的进步和创新，为现代农业发展提供了有力支撑。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杂交水稻的推广和应用，提高了农民的收入和生活水平，改善了他们的生活质量。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杂交水稻对全球粮食安全的影响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袁隆平的科研精神与品质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突破传统育种观念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袁隆平不拘泥于传统育种理论，大胆创新，成功培育出杂交水稻，实现了水稻产量质的飞跃。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挑战权威，坚持己见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在科研过程中，袁隆平曾遭遇权威质疑和反对，但他始终坚定信念，用事实和成果证明了自己的正确性。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勇于创新，敢于挑战权威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袁隆平在科研过程中始终秉持严谨的实验态度，对每一个数据、每一个细节都进行严格的把控和验证。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严谨的实验态度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他不断追求科学真理，通过反复试验和不断改进，最终成功揭示了杂交水稻的遗传奥秘。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追求真理的科学精神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严谨治学，追求真理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坚韧不拔，百折不挠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面对挫折，永不言败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在科研道路上，袁隆平曾遭遇无数挫折和困难，但他从未放弃，总是以坚定的信念和毅力战胜一切困难。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持之以恒，追求卓越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他一生致力于杂交水稻的研究和推广，不断提高产量和品质，为解决全球粮食问题作出了巨大贡献。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https://d.book118.com/417124135136006050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2024-09-23T10:35:13.571</cp:lastPrinted>
  <dcterms:created xsi:type="dcterms:W3CDTF">2024-09-23T02:35:13Z</dcterms:created>
  <dcterms:modified xsi:type="dcterms:W3CDTF">2024-09-23T02:35:15Z</dcterms:modified>
</cp:coreProperties>
</file>