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183F28-8159-49DC-BF1D-F67994A30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8B7B7-A093-4100-89BE-2732D5EA3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FE697-8FC9-479A-9FBC-C034B8F3E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2DFE4B-8E07-40BB-B4C3-3609D86DD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E82BA1-D493-4FD4-A827-4F1FD7FC1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21D6E9-E993-43DD-B372-067D7B994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E2D312-75A1-48A1-84E2-F43E9FA2E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762E4B-44F8-49B6-8E4B-28D113FFD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CD171E-24D4-41BC-9E4F-DA1357E2E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7B0A1-AD61-4311-9ADE-866A8CBA7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FB3775-8941-46F7-9E1E-F755231BA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1260261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电力用户用电信息采集系统常用功能介绍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功能概述与系统架构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数据采集与传输技术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远程监控与操作功能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报表生成与数据分析功能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系统维护与升级策略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智能化发展趋势及前景展望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功能概述与系统架构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电力用户用电信息采集系统是用于收集、处理和应用电力用户用电信息的系统。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该系统能够实现对电力用户用电信息的实时采集、远程抄表、负荷控制、预付费管理等功能。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282" b="1028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8115" b="1811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通过该系统，电力公司可以更加高效地管理电力用户的用电行为，提高电力资源的利用率。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电力用户用电信息采集系统简介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系统架构与组成部分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161234" y="1569750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电力用户用电信息采集系统主要由主站、通信信道、采集设备、电力用户终端等部分组成。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94842" y="4158410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主站是系统的核心部分，负责数据处理、存储和应用等功能。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899028" y="144526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通信信道是实现主站与采集设备之间数据传输的重要通道，可以采用有线或无线方式。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899028" y="4698220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采集设备负责收集电力用户的用电信息，包括智能电表、集中器等。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482164" y="301513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电力用户终端是电力用户与系统进行交互的设备，如智能手机、平板电脑等。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实时采集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远程抄表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负荷控制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预付费管理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常用功能及作用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系统能够实时采集电力用户的用电信息，包括电压、电流、功率等参数。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系统可以根据电力用户的用电情况和电网负荷情况，进行负荷控制，保障电网的稳定运行。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系统支持远程抄表功能，避免了传统人工抄表带来的不便和误差。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系统支持预付费功能，电力用户可以通过系统预存电费，实现先付费后用电的管理模式。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该系统适用于各种规模的电力公司和不同类型的电力用户，如居民用户、商业用户、工业用户等。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在某电力公司中，通过应用电力用户用电信息采集系统，实现了对电力用户用电信息的实时采集和远程监控，大大提高了工作效率和管理水平。同时，该系统还帮助电力公司实现了对电力用户的负荷控制和预付费管理，有效避免了电力资源的浪费和欠费情况的发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应用场景与案例分析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数据采集与传输技术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167" b="11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系统能够实时获取电力用户的用电信息，包括电压、电流、功率等参数，确保数据的及时性和准确性。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实时采集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定时采集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触发采集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手工采集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系统可以按照设定的时间间隔进行数据采集，适用于对实时性要求不高的场景。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在特定事件或条件下触发数据采集，如用电量超过设定阈值时自动采集数据。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支持人工录入或导入数据，作为自动采集的补充手段。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数据采集方式及特点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29" r="25629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采用光纤、电缆等有线通信方式进行数据传输，具有传输稳定、带宽大等优点。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有线传输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利用无线通信网络进行数据传输，适用于偏远地区或布线困难的场景。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无线传输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利用电力线载波通信技术进行数据传输，无需额外布线，但传输质量易受电力线干扰影响。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载波传输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通过互联网进行数据传输，具有实时性强、覆盖范围广等优点，但需要考虑网络安全问题。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互联网传输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传输技术选择与优化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对系统用户进行身份认证和权限管理，防止未经授权的访问和数据泄露。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安全审计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对系统的安全策略和操作进行审计，及时发现并处理潜在的安全风险。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定期对重要数据进行备份，并制定完善的数据恢复方案，确保在发生故障时能够及时恢复数据。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对传输的数据进行加密处理，确保数据在传输过程中的安全性。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数据安全性保障措施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异常情况处理机制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数据异常检测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系统能够自动检测数据的异常情况，如数据缺失、异常波动等，并及时发出预警。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通信故障处理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在发生通信故障时，系统能够自动切换备用通信通道或重启通信设备，确保数据传输的连续性。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设备故障处理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系统能够实时监测设备的运行状态，对故障设备进行自动隔离和修复，确保系统的稳定运行。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自然灾害应对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针对自然灾害等不可抗力因素，系统具备相应的应急预案和快速恢复能力，确保在灾害发生后能够迅速恢复正常运行。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远程监控与操作功能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远程监控实现方式及优势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实现方式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通过电力线载波、无线通讯、光纤等远程通信技术，对电力用户的用电信息进行实时采集和传输。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能够实时监测电力用户的用电情况，及时发现异常和故障，提高供电可靠性和用电安全性。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22" b="21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包括远程抄表、远程控制、远程参数设置等，方便供电企业对电力用户进行用电管理和服务。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在进行远程操作时，需要确保通信的稳定性和安全性，避免误操作和非法操作。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操作功能介绍及注意事项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操作功能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通过对采集的用电信息进行分析和处理，及时发现电力用户的用电故障和异常。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排除方法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根据故障诊断结果，采取相应的措施进行故障排除和修复，确保电力用户的正常用电。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故障诊断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故障诊断与排除方法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https://d.book118.com/417126026154006036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2024-09-11T23:06:34.894</cp:lastPrinted>
  <dcterms:created xsi:type="dcterms:W3CDTF">2024-09-11T15:06:34Z</dcterms:created>
  <dcterms:modified xsi:type="dcterms:W3CDTF">2024-09-11T15:06:37Z</dcterms:modified>
</cp:coreProperties>
</file>