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922303E-A16F-4E55-B60A-F5F68ED4A8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80701F7-CAA6-4EF1-AAA3-A9D5C1361E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8CA439D-78DC-4F64-B8CD-D4675AD559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38C465E-9A9D-46B0-8025-6F622B6B961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BE9D9B9-7723-431A-A781-174324D3D2A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8D37AD6-1E66-403B-A0DC-48D2EDDCDC6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11FCD8F-6D04-4697-A0A1-F79FF743323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4AC52A-622C-475D-AB99-608D7B4A813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D02530A-4C95-4756-87A1-063ACA3D0A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359420-67BF-4A49-9172-FCFD2B8FD7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608493-194A-486A-9C8B-90AF218269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7126126134006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体检护士护理ppt课件</a:t>
            </a:r>
          </a:p>
        </p:txBody>
      </p:sp>
      <p:sp>
        <p:nvSpPr>
          <p:cNvPr id="5" name="AutoShape 5"/>
          <p:cNvSpPr/>
          <p:nvPr/>
        </p:nvSpPr>
        <p:spPr>
          <a:xfrm>
            <a:off x="240326" y="276691"/>
            <a:ext cx="1591602" cy="419156"/>
          </a:xfrm>
          <a:prstGeom prst="rect">
            <a:avLst/>
          </a:prstGeom>
          <a:noFill/>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alpha val="100000"/>
                  </a:srgbClr>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体检护士护理概述</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体检前的准备工作</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体检过程中的护理</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体检后的护理工作</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体检护士的培训与发展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体检护士护理概述</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了解体检护士的定义和职责是提高护理质量的基础。</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体检护士是指在医疗机构中专门负责为患者进行身体检查和相关护理工作的专业人员。其主要职责包括为患者进行身体检查、监测生命体征、协助医生诊断、执行医嘱、提供护理咨询和健康教育等。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6189" r="618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体检护士的定义与职责</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594" r="25594"/>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具备哪些素质要求是成为合格体检护士的关键。</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体检护士应具备扎实的医学知识和护理技能，良好的沟通能力和人际交往能力，严谨的工作态度和高度的责任心。同时，还需具备较强的应变能力和团队合作精神，以应对工作中的各种挑战。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体检护士的素质要求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了解体检护士的工作流程有助于更好地配合其工作。</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体检护士的工作流程一般包括接待患者、核对信息、采集病史、进行身体检查和监测生命体征、记录检查结果、协助医生诊断、执行医嘱、提供护理咨询和健康教育等。在流程中，体检护士需严格遵守操作规范和医疗安全制度，确保患者信息的准确性和隐私保护，为患者提供优质的护理服务。</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体检护士的工作流程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体检前的准备工作</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706" r="2870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提前与体检者沟通，确定体检时间、地点和项目，确保体检流程顺利进行。</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预约</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核对体检者的身份信息，确保信息准确无误，为后续的体检工作提供依据。</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登记</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预约与登记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45" b="1745"/>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对体检场所进行彻底的清洁和消毒，保证环境卫生安全。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根据季节和天气情况，调整室内温度和湿度，为体检者提供舒适的体检环境。</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环境准备</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温度与湿度调节</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清洁消毒</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设备准备</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检查设备</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确保各类检查设备正常运行，如血压计、血糖仪、心电图机等。</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急救设备</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准备急救药品和器材，以应对可能出现的紧急情况。</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沟通与安抚</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与体检者进行沟通，解释体检流程和注意事项，缓解其紧张情绪。</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专业素养</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保持专业、友善的态度，给予体检者信任感和安全感。</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心理准备</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体检过程中的护理</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https://d.book118.com/417126126134006052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2024-09-26T07:05:38.846</cp:lastPrinted>
  <dcterms:created xsi:type="dcterms:W3CDTF">2024-09-25T23:05:38Z</dcterms:created>
  <dcterms:modified xsi:type="dcterms:W3CDTF">2024-09-25T23:05:40Z</dcterms:modified>
</cp:coreProperties>
</file>