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EE4AF-1C55-4FBB-B389-522E4916E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522D8-3CC8-4FB4-B2F6-6B06E9082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046B1-A3CA-423F-8AE1-13617F50B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DFF907-8B29-4B27-92A5-51AAB6C13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05338E-D8E4-430D-B5BD-A04A62A44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3D956A-28E2-4E60-806B-49F21E72C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C1ED6B-7AB8-46DB-9B0D-184ECF5EF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893CC-26AE-448A-BD5C-9DB7C7CC9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E51A01-25FC-4F3C-A71E-9170C5CC5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9F46E-300A-4595-917D-675406930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1DDF9-49E9-445F-9644-F759C3BC5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3003610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个人多血质人格分析报告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个人多血质人格特征分析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多血质人格优势分析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多血质人格劣势分析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多血质人格在职场中的表现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多血质人格的个人发展建议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本报告旨在分析个人多血质人格特质，帮助个体更好地了解自身性格特点，优化人际交往和职业发展。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多血质作为四种基本气质类型之一，具有独特的性格特点和行为表现。通过本报告的分析，个体可以更加清晰地认识自己的多血质特质，从而在日常生活中更好地发挥优势，避免劣势。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多血质是一种气质类型，表现为活泼、好动、敏感、反应迅速、喜欢与人交往等特点。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行为表现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多血质个体在行为上通常表现出积极主动、行动敏捷的特点。他们喜欢追求新鲜事物，容易接受新观念和新事物，但也可能因为兴趣广泛而难以持久专注于某一事物。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适应环境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多血质人格的人适合在需要较强社交能力和创新思维的环境中工作，如销售、公关、广告等职业领域。在这些领域中，他们可以充分发挥自己的优势，实现个人价值。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多血质人格的人通常热情洋溢、善于表达、富有感染力，同时具有较强的好奇心和适应能力。他们善于结交新朋友，但在处理复杂情感关系时可能显得不够细腻。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多血质人格概述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个人多血质人格特征分析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对生活充满热情和活力，积极向上，乐观开朗。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善于表达自己的情感和想法，感染力强，能够吸引他人的注意。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对新事物充满好奇心和探索欲望，乐于尝试和体验。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热情洋溢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具有很强的人际交往能力，善于与不同类型的人建立联系。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在社交场合中表现自如，善于倾听和分享，能够很好地处理人际关系。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懂得尊重和理解他人，善于协调和处理人际冲突。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善于交际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4458" r="4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善于学习和吸收新知识，能够不断更新自己的认知和技能。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头脑灵活，反应迅速，善于捕捉和利用机会。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具有较强的逻辑思维和创造性思维能力，能够迅速找到问题的症结并提出解决方案。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思维敏捷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情感丰富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内心情感丰富多样，善于感知和理解自己和他人的情感变化。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具有较强的同理心和共情能力，能够与他人建立深厚的情感联系。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懂得表达自己的情感，善于用情感去影响和感染他人。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多血质人格优势分析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热情开朗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多血质人格的人通常热情洋溢，善于与他人建立联系，能够快速融入新环境。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沟通技巧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他们具备良好的沟通技巧，能够轻松地与不同类型的人进行交流，化解冲突。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人际关系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多血质人格容易赢得他人的好感和信任，从而建立起广泛的人际关系网。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社交能力强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思维敏捷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多血质人格的人思维活跃，善于从不同角度思考问题，寻找创新点。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想象力丰富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他们具备丰富的想象力，能够构思出独特的想法和解决方案。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创新意识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多血质人格具有强烈的创新意识，勇于尝试新事物，推动变革。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创造力突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灵活应变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多血质人格的人善于应对各种变化，能够迅速调整自己的状态和策略。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抗压能力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他们具备较强的抗压能力，能够在压力下保持冷静，寻找解决问题的方法。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环境适应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多血质人格能够快速适应新环境、新任务和新挑战，展现出强大的生存能力。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适应力良好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多血质人格的人通常心态积极，能够看到事情好的一面，保持乐观态度。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他们善于调节自己的情绪，避免陷入消极情绪中无法自拔。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多血质人格的人还善于鼓励他人，传递正能量，帮助他人走出困境。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鼓励他人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乐观向上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https://d.book118.com/417130036104006051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2024-09-24T15:36:51.529</cp:lastPrinted>
  <dcterms:created xsi:type="dcterms:W3CDTF">2024-09-24T07:36:51Z</dcterms:created>
  <dcterms:modified xsi:type="dcterms:W3CDTF">2024-09-24T07:36:53Z</dcterms:modified>
</cp:coreProperties>
</file>