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CF8DD-FEDA-4BF0-9370-6004B4F3A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77881-8319-4723-95DF-0F45D1CAA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EC202-3ACB-42FF-8D33-CC95E8BC8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829EF-DF81-42B7-86BF-4CFB42BDF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ADD68A-BCDF-4350-A3DC-9E66D2838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B035C-A428-4CF4-8A78-A359E7F25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EC846-E710-41E3-B1CC-8B71835E1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00696-B75C-40DE-9930-12E1B52C8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869E9-38CD-4CB0-AEBC-0ED525179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42CFE-8BF8-4AC5-A11D-FDC89C742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66AE1-C895-401C-A4CC-1097E8EC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005510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新能源行业的供应链风险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供应链风险概述
 新能源行业供应链特性
 供应链中的主要风险
 风险来源与影响因素
 供应链风险评估方法
 风险管理策略与措施
 供应链风险监控与更新
 结论与展望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供应链风险概述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新能源行业的供应链风险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供应链风险概述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1.供应链风险是指由于供应链中各种不确定因素导致的供应中断、成本增加、质量下降等风险。</a:t>
            </a:r>
          </a:p>
          <a:p>
            <a:r>
              <a:t>2.在新能源行业中，供应链风险不仅包括传统意义上的供应商风险，还包括技术风险、政策风险、市场风险等。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供应链风险分类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1.供应商风险：包括供应商破产、供应中断、质量不达标等风险。</a:t>
            </a:r>
          </a:p>
          <a:p>
            <a:r>
              <a:t>2.技术风险：新能源技术更新迅速，技术落后或技术缺陷可能导致供应链风险。</a:t>
            </a:r>
          </a:p>
          <a:p>
            <a:r>
              <a:t>3.政策风险：政策变动可能对供应链产生不利影响，如补贴政策调整、环保政策加强等。</a:t>
            </a:r>
          </a:p>
          <a:p>
            <a:r>
              <a:t>4.市场风险：市场需求波动、价格波动等可能对供应链稳定性产生影响。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供应链风险定义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供应链风险概述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供应链风险影响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1.供应链风险可能导致企业生产中断、成本增加，影响企业竞争力。</a:t>
            </a:r>
          </a:p>
          <a:p>
            <a:r>
              <a:t>2.供应链风险也可能影响企业的声誉和品牌形象，对企业长期发展产生不利影响。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供应链风险管理必要性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1.有效的供应链风险管理可以帮助企业识别和评估潜在风险，提前采取措施进行防范和控制。</a:t>
            </a:r>
          </a:p>
          <a:p>
            <a:r>
              <a:t>2.供应链风险管理可以提升企业的供应链稳定性和抗风险能力，保障企业的正常运营和发展。</a:t>
            </a:r>
          </a:p>
          <a:p>
            <a:r>
              <a:t>以上内容仅供参考，具体内容可以根据实际情况进行调整和补充。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新能源行业供应链特性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新能源行业的供应链风险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新能源行业供应链特性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供应链复杂性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1.新能源行业供应链涉及多个环节，包括原材料采集、加工、制造、运输、安装和维护等，任何一个环节的问题都可能影响整个供应链的稳定。</a:t>
            </a:r>
          </a:p>
          <a:p>
            <a:r>
              <a:t>2.随着全球化和技术快速发展，供应链变得更加复杂，难以管理和预测。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供应链依赖性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1.新能源行业供应链对关键原材料和技术的依赖性较强，如稀土元素、电池技术等，一旦供应受限，将对整个行业产生重大影响。</a:t>
            </a:r>
          </a:p>
          <a:p>
            <a:r>
              <a:t>2.某些关键设备和技术的供应商数量有限，使得供应链具有较高的风险。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新能源行业供应链特性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价格波动和不确定性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1.新能源行业原材料的价格波动较大，如锂、钴等，对成本控制和供应链稳定性造成挑战。</a:t>
            </a:r>
          </a:p>
          <a:p>
            <a:r>
              <a:t>2.全球贸易保护主义和地缘政治因素增加了供应链的不确定性。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技术更新迅速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1.新能源技术发展迅速，新的技术和产品不断涌现，对供应链产生持续的压力和挑战。</a:t>
            </a:r>
          </a:p>
          <a:p>
            <a:r>
              <a:t>2.技术更新可能导致某些原材料和设备的快速过时，影响供应链的持续性。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新能源行业供应链特性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环境和社会责任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1.新能源行业需要关注环境问题，确保供应链的可持续性。</a:t>
            </a:r>
          </a:p>
          <a:p>
            <a:r>
              <a:t>2.企业需要关注社会责任，确保供应链的公平性和道德性。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网络安全和数据保护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1.随着数字化和智能化的发展，网络安全和数据保护成为供应链风险的重要方面。</a:t>
            </a:r>
          </a:p>
          <a:p>
            <a:r>
              <a:t>2.企业需要建立完善的信息安全体系，保护供应链数据的安全和隐私。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供应链中的主要风险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新能源行业的供应链风险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供应链中的主要风险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原材料供应不稳定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1.新能源行业发展迅速，对原材料的需求激增，导致原材料供应紧张，价格波动大。</a:t>
            </a:r>
          </a:p>
          <a:p>
            <a:r>
              <a:t>2.全球政治经济环境变动，影响原材料的产出和进口，供应链断裂风险增加。</a:t>
            </a:r>
          </a:p>
          <a:p>
            <a:r>
              <a:t>3.关键原材料的替代材料研发进度和产能不足，短期内无法缓解供应压力。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技术研发和更新速度快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1.新能源技术更新换代迅速，供应链中的技术风险随之增加。</a:t>
            </a:r>
          </a:p>
          <a:p>
            <a:r>
              <a:t>2.部分关键技术的专利保护和知识产权纠纷，影响供应链的稳定。</a:t>
            </a:r>
          </a:p>
          <a:p>
            <a:r>
              <a:t>3.技术研发需要大量资金投入，中小企业面临资金压力和技术门槛。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供应链中的主要风险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1.新能源产品体积大，运输难度大，物流成本高。</a:t>
            </a:r>
          </a:p>
          <a:p>
            <a:r>
              <a:t>2.全球贸易保护主义抬头，影响产品的出口和运输。</a:t>
            </a:r>
          </a:p>
          <a:p>
            <a:r>
              <a:t>3.疫情期间，全球物流和运输受到严重影响，供应链中断风险增加。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市场竞争激烈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1.新能源行业市场竞争激烈，企业面临订单压力和价格战。</a:t>
            </a:r>
          </a:p>
          <a:p>
            <a:r>
              <a:t>2.部分企业通过并购和整合提升竞争力，但也增加了供应链整合风险。</a:t>
            </a:r>
          </a:p>
          <a:p>
            <a:r>
              <a:t>3.市场竞争导致产品质量参差不齐，影响供应链的整体信誉。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物流和运输风险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供应链中的主要风险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1.新能源行业发展需要符合环保法规要求，企业需要投入更多成本进行环境治理。</a:t>
            </a:r>
          </a:p>
          <a:p>
            <a:r>
              <a:t>2.全球环保法规趋严，对产品的技术和质量要求更高，增加供应链风险。</a:t>
            </a:r>
          </a:p>
          <a:p>
            <a:r>
              <a:t>3.企业的环保违规行为可能导致供应链中断，甚至引发法律责任。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信息安全和网络安全风险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1.新能源行业对信息技术的依赖程度越来越高，信息安全和网络安全风险随之增加。</a:t>
            </a:r>
          </a:p>
          <a:p>
            <a:r>
              <a:t>2.黑客攻击和数据泄露等网络安全事件，可能对供应链产生严重影响。</a:t>
            </a:r>
          </a:p>
          <a:p>
            <a:r>
              <a:t>3.企业需要加强信息安全防护和网络安全管理，降低供应链风险。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环保和法规压力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风险来源与影响因素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新能源行业的供应链风险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风险来源与影响因素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原材料供应不稳定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1.新能源行业发展迅速，对原材料的需求不断增加，导致原材料供应紧张，价格波动大。</a:t>
            </a:r>
          </a:p>
          <a:p>
            <a:r>
              <a:t>2.全球疫情和贸易保护主义导致原材料采购难度增加，供应链风险加大。</a:t>
            </a:r>
          </a:p>
          <a:p>
            <a:r>
              <a:t>3.企业应建立稳定的供应商合作关系，加强供应链风险管理。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技术更新换代快速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1.新能源技术不断更新换代，技术风险较高，可能影响到供应链的稳定性。</a:t>
            </a:r>
          </a:p>
          <a:p>
            <a:r>
              <a:t>2.企业需要保持技术创新和研发能力，以降低技术更新换代带来的风险。</a:t>
            </a:r>
          </a:p>
          <a:p>
            <a:r>
              <a:t>3.企业应与供应商保持密切沟通，确保供应链的顺畅运作。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https://d.book118.com/417130055104006044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供应链风险概述</vt:lpstr>
      <vt:lpstr> 供应链风险概述</vt:lpstr>
      <vt:lpstr> 供应链风险概述</vt:lpstr>
      <vt:lpstr> 新能源行业供应链特性</vt:lpstr>
      <vt:lpstr> 新能源行业供应链特性</vt:lpstr>
      <vt:lpstr> 新能源行业供应链特性</vt:lpstr>
      <vt:lpstr> 新能源行业供应链特性</vt:lpstr>
      <vt:lpstr> 供应链中的主要风险</vt:lpstr>
      <vt:lpstr> 供应链中的主要风险</vt:lpstr>
      <vt:lpstr> 供应链中的主要风险</vt:lpstr>
      <vt:lpstr> 供应链中的主要风险</vt:lpstr>
      <vt:lpstr> 风险来源与影响因素</vt:lpstr>
      <vt:lpstr> 风险来源与影响因素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2024-09-18T23:27:43.170</cp:lastPrinted>
  <dcterms:created xsi:type="dcterms:W3CDTF">2024-09-18T15:27:43Z</dcterms:created>
  <dcterms:modified xsi:type="dcterms:W3CDTF">2024-09-18T15:27:45Z</dcterms:modified>
</cp:coreProperties>
</file>