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6164A-85D1-4F5C-A25E-ED1FE977F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96258-EFF3-4804-85D6-EA864302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A3821-D83E-43F8-9BD6-3E7399419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20F65-3EFA-4B06-828A-050242D58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C1FF9-32F8-49D1-A33B-C20B286B9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6F9177-912F-46FA-AB17-E81DFE711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35E0A-2EE1-43D9-9670-7CB51F78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F47F5-5C5B-4132-9452-0294455E2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309A6-4446-4CFC-A471-2AFA49D93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9201B-B1FA-4621-8141-FA775B2F7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F511C-7479-416D-88A4-96A017BF7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0106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新生儿厚包被包法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包被准备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包被方法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推荐品牌和款式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包被准备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纯棉包被具有良好的透气性和保暖性，对新生儿娇嫩的皮肤较为温和，不易引起过敏。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纯棉材质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柔软舒适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可洗可拆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包被的材质应轻柔、细腻，避免选择质地粗糙、过硬的材料，以免摩擦到新生儿的皮肤。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选择可拆卸内胆的包被，方便清洗和更换内胆，延长包被的使用寿命。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34" b="28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473" r="44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尺寸大小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根据新生儿的体重和身高选择合适的包被尺寸，确保包被能够完全包裹住新生儿，同时避免过大或过小。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考虑成长空间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选择稍微宽松一些的包被，为新生儿的成长留出一定的空间，避免过紧束缚宝宝的身体。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包被的边角和接缝处应圆润、光滑，避免有尖锐的装饰或配件，以免划伤或碰伤新生儿。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温和清洗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使用温和的洗涤剂和清洗方式，避免使用漂白剂或含荧光剂的清洁剂，以免刺激新生儿的皮肤。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清洗干净后，应将包被放入沸水中煮沸消毒，或使用婴儿专用消毒液进行消毒，确保包被的清洁卫生。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新生儿用品需单独清洗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新生儿的包被应单独清洗，避免与成人衣物混洗，以免细菌交叉感染。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清洗和消毒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包被方法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04" b="300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常规包法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常规包法是一种常见的包被方法，适用于大多数新生儿。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首先将包被平铺在床上或桌子上，将宝宝放在包被中间。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然后将包被的一侧裹在宝宝身上，并把宝宝的脚放在包被的另一侧。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最后用包被的四个角固定好宝宝的身体，确保宝宝舒适安全。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828" r="1182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腿部包法适用于新生儿腿部活动较多的情况。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首先将包被平铺在床上或桌子上，将宝宝放在包被中间。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然后将包被的一侧裹在宝宝身上，并把宝宝的脚放在包被的另一侧。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最后用包被的四个角固定好宝宝的身体，并把宝宝的腿放在包被里面，确保宝宝舒适安全。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腿部包法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手臂包法适用于新生儿手臂活动较多的情况。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然后将包被的一侧裹在宝宝身上，并把宝宝的脚放在包被的另一侧。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首先将包被平铺在床上或桌子上，将宝宝放在包被中间。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最后用包被的四个角固定好宝宝的身体，并把宝宝的手臂放在包被里面，确保宝宝舒适安全。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8747" b="28747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手臂包法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https://d.book118.com/417130106010006043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2024-09-16T16:53:05.426</cp:lastPrinted>
  <dcterms:created xsi:type="dcterms:W3CDTF">2024-09-16T08:53:05Z</dcterms:created>
  <dcterms:modified xsi:type="dcterms:W3CDTF">2024-09-16T08:53:07Z</dcterms:modified>
</cp:coreProperties>
</file>