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3D73DB-739A-487A-A746-31BDE910A4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B3E1BA-B85C-47C7-8FF3-7BDEE712F8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2ED32E-6CB2-4486-B7C4-39EF178F84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A14465-2B34-40C7-9BBA-5F0EB45AF7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A4E1111-4A19-4559-B29A-CCE5D32587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CE0B13-DB1E-4BDB-9D4A-C1D8A0BA21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E71FEA-E88C-4163-8849-30084C3CDD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B94FB4-93C8-4744-89FD-FEBD23EFE5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FA26F5-1C68-4EE8-8228-980E9285AB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754C4D-AA4C-4798-B3BB-CBD3A013CC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DD0B8F-0263-4D8A-AB49-AC9E5609D8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713110406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体育产业与广告营销</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体育产业概述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广告营销在体育产业中的应用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体育产业与广告营销的互动关系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体育产业广告营销策略探讨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体育产业广告营销的挑战与对策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体育产业概述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体育产业的定义与分类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体育产业定义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体育产业是指与体育运动相关的一切生产经营活动，包括体育竞赛表演、健身休闲、体育培训、体育中介等多个领域。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体育产业分类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根据不同的标准和角度，体育产业可分为多种类型，如按照产业链上下游关系可分为体育服务业和体育制造业；按照运动项目可分为足球产业、篮球产业等。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萌芽阶段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在工业革命之前，体育活动主要表现为自发的民间游戏和竞技，尚未形成产业。</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形成阶段</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随着工业革命的推进和城市化进程的加速，体育活动逐渐商业化，出现了职业体育俱乐部和体育赛事。</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发展阶段</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20世纪后半叶以来，体育产业进入快速发展阶段，体育市场规模不断扩大，产业链不断完善。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当前，全球体育产业规模巨大，且保持持续增长态势。体育产业已经成为许多国家的支柱产业之一，对经济增长和就业创造发挥着重要作用。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体育产业现状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未来，体育产业将继续保持快速发展势头，呈现出以下趋势：一是数字化、智能化技术的应用将推动体育产业变革；二是体育产业将与其他产业实现跨界融合，形成新的商业模式；三是全球化趋势将进一步加强，国际体育市场将更加开放和竞争激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体育产业发展趋势</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体育产业的现状与趋势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广告营销在体育产业中的应用</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广告营销是指通过广告手段向目标受众传达产品或服务信息，以激发其购买欲望和行为的一种商业活动。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目的</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广告营销的主要目的是提升品牌知名度、塑造品牌形象、促进产品销售和增加市场份额。</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广告营销的定义与目的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广告营销在体育产业中的重要性</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扩大品牌影响力</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通过广告营销，体育品牌可以迅速扩大知名度，吸引更多潜在消费者。</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促进产品销售</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广告营销能够激发消费者的购买欲望，推动体育产品的销售增长。</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塑造品牌形象</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广告营销有助于塑造体育品牌的独特形象和个性，增强消费者对品牌的认同感和忠诚度。</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增加市场份额</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通过有效的广告营销策略，体育品牌可以在竞争激烈的市场中脱颖而出，增加市场份额。</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耐克（Nike）</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“Just Do It”广告语深入人心，通过签约明星运动员和大规模广告投放，成功塑造了品牌形象，成为全球领先的体育用品品牌。</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“Impossible Is Nothing”广告语体现了品牌挑战极限的精神，通过赞助大型体育赛事和明星运动员，提升了品牌知名度和影响力。</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“Forever Faster”广告语强调速度与激情，通过与时尚界的合作和创意广告形式，吸引了年轻消费者的关注。</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“Red Bull Gives You Wings”广告语赋予消费者勇气和能量，通过赞助极限运动赛事和开展创意营销活动，成功塑造了品牌形象并扩大了市场份额。</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阿迪达斯（Adidas）</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彪马（Puma）</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红牛（Red Bull）</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广告营销在体育产业中的实践案例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体育产业与广告营销的互动关系</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5875" r="5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赞助商合作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广告营销可以帮助体育产业吸引赞助商，为赛事和活动提供资金和资源支持。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品牌推广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体育产业需要通过广告营销来提高品牌知名度和美誉度，吸引更多消费者关注和认可。</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赛事宣传</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广告营销是体育赛事宣传的重要手段，可以通过各种媒介和传播渠道将赛事信息传递给目标受众。</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体育产业对广告营销的需求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增强品牌影响力</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广告营销可以帮助体育产业打造品牌形象，提高品牌影响力和竞争力，进而促进产业发展。</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推动产品创新</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广告营销不仅可以宣传已有的产品和服务，还可以通过市场调研和消费者反馈来推动体育产业的产品和服务创新。</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扩大市场份额</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通过广告营销，体育产业可以扩大市场份额，提高市场占有率，从而获得更多的商业机会和利润。</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广告营销对体育产业的推动作用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https://d.book118.com/417131104064006041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2024-09-14T05:16:59.109</cp:lastPrinted>
  <dcterms:created xsi:type="dcterms:W3CDTF">2024-09-13T21:16:59Z</dcterms:created>
  <dcterms:modified xsi:type="dcterms:W3CDTF">2024-09-13T21:17:01Z</dcterms:modified>
</cp:coreProperties>
</file>