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AFE4B-B72E-4E66-99AD-6379F0DB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BD2D-1B1C-45D9-A8CC-B662EE57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4AB1C-9890-4515-89C3-3F8A4F1E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D4EEC-7EE8-44E3-807D-01124B23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8440FE-857A-42D0-9E46-1E11C79D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540CD-AF05-4342-B83E-98C59F5E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A6E62-7AF2-46B4-ACE4-9385AAE63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01AAC-136A-4E48-88A8-E150F9ED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E54AF-5185-49D5-8812-18CF3675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EE39F-D4A8-4F24-A753-1A3D8C663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B9056-804F-484E-A96C-BFA36F1E6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312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教你健康饮食满足孕妇与乳母的需求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饮食对孕妇与乳母的重要性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孕妇健康饮食指导与建议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乳母健康饮食指导与建议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食材选择与搭配技巧分享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实际操作案例展示与讨论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饮食对孕妇与乳母的重要性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孕妇需要额外能量和营养素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孕妇在怀孕期间，为了满足胎儿的生长发育和自身生理变化的需要，必须摄取比平时更多的营养和能量。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乳母需要高质量膳食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乳母在哺乳期间，为了维持乳汁的分泌量和质量，需要摄取充足且高质量的蛋白质、脂肪、碳水化合物、维生素和矿物质。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孕妇与乳母特殊营养需求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影响胎儿器官发育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孕妇的饮食直接影响胎儿的器官发育，如缺乏叶酸可能导致胎儿神经管缺陷，缺铁可能导致胎儿贫血等。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影响婴儿智力与身体发育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乳母的饮食对婴儿的智力和身体发育也有重要影响，如缺乏DHA可能影响婴儿的智力发展，缺钙可能影响婴儿的骨骼发育。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健康饮食对胎儿及婴儿发育影响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均衡膳食是指在日常饮食中合理搭配各种食物，以满足人体对能量和各种营养素的需求。对于孕妇和乳母来说，应遵循“全面、均衡、适量”的原则，确保各种营养素的充足摄入。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遵循均衡膳食原则，孕妇和乳母可以制定出适合自己的健康饮食计划，从而满足自身和胎儿或婴儿的营养需求，促进母婴健康。同时，良好的饮食习惯还可以降低孕期并发症和婴儿疾病的风险。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均衡膳食原则及实践意义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孕妇健康饮食指导与建议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孕早期营养补充策略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确保基础营养摄入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孕早期应继续补充孕前已缺乏的营养，如叶酸、铁、碘等，同时保证蛋白质、脂肪、碳水化合物等基础营养素的摄入。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增加热量摄入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为了满足胎儿生长发育的需要，孕妇应适当增加热量摄入，但避免过度进食导致体重过快增长。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注重食物选择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选择新鲜、卫生、营养丰富的食物，避免食用加工过度、高盐、高糖、高脂肪的食物。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孕妇应适当控制盐和糖的摄入，以预防妊娠期高血压和糖尿病的发生。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孕中期开始，胎儿生长速度加快，孕妇应增加优质蛋白质的摄入，如鱼、肉、蛋、奶等。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提高钙、铁、锌等矿物质摄入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为了满足胎儿骨骼、血液等系统的发育，孕妇应增加钙、铁、锌等矿物质的摄入，如牛奶、瘦肉、动物肝脏、豆类等。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孕中期及晚期膳食调整方案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合理控制总热量摄入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孕妇应根据自身孕前体重和孕期体重增长情况，合理控制总热量摄入，避免体重增长过快或过慢。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坚持适量运动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孕妇在孕期应坚持适量运动，如散步、孕妇瑜伽等，有助于控制体重、增强体质、促进自然分娩。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孕妇应定期进行产检，及时发现并处理妊娠期并发症，保障母婴健康。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控制体重增长和避免并发症风险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孕妇在孕期应注重食物的多样性和均衡性，避免偏食和挑食导致营养摄入不足或过剩。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避免偏食和挑食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不盲目补充营养品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178" b="71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08" b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孕妇在孕期应根据自身情况和医生建议补充必要的营养品，避免盲目补充导致不良后果。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孕妇在孕期应特别注意食品安全问题，避免食用不洁、变质、过期等食物导致食物中毒或感染疾病。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乳母健康饮食指导与建议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哺乳期妇女需要额外的能量来支持乳汁生产，通常建议在日常饮食基础上增加500千卡的能量摄入。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乳母应增加优质蛋白质的摄入，如鱼、肉、蛋、奶及大豆制品，以满足乳汁中蛋白质的合成需要。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蛋白质需求提高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这些矿物质对婴儿生长发育至关重要，乳母应通过饮食或补充剂确保摄入量充足。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钙、铁、锌等矿物质需求增加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哺乳期妇女对各种维生素的需求都有所增加，特别是维生素A、C、D和B族维生素。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维生素需求全面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提高乳汁质量和产量方法探讨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乳汁的主要成分是水，因此乳母应确保每天喝足够的水或其他无糖液体。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多吃富含催乳成分的食物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某些食物如茭白、豌豆、豆腐等被认为具有催乳作用，乳母可适量增加这些食物的摄入。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增加营养丰富的食物摄入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如前文所述，鱼、肉、蛋、奶及大豆制品等富含优质蛋白质的食物有助于提高乳汁质量。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保持愉悦的心情和充足的休息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精神因素和休息状况对乳汁分泌也有一定影响，乳母应尽量保持心情愉悦并充分休息。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适当增加运动量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坚持母乳喂养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逐步恢复体型并保持健康状态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在保证营养充足的前提下，乳母应逐步调整饮食结构，减少高热量、高脂肪食物的摄入。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母乳喂养不仅有利于婴儿健康，还能帮助乳母消耗额外能量并促进子宫收缩恢复。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根据身体状况选择合适的运动方式和强度，逐步增加运动量有助于消耗多余脂肪并恢复体型。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戒烟限酒、避免熬夜和过度劳累等不良生活习惯有助于保持身体健康状态。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https://d.book118.com/417133126033006041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2024-09-13T22:04:27.042</cp:lastPrinted>
  <dcterms:created xsi:type="dcterms:W3CDTF">2024-09-13T14:04:27Z</dcterms:created>
  <dcterms:modified xsi:type="dcterms:W3CDTF">2024-09-13T14:04:29Z</dcterms:modified>
</cp:coreProperties>
</file>