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0E10114-E40A-4361-8474-CCECBE451D8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07397-6183-43BA-BFDE-1837820D3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146D6-4B21-4045-AA42-07BBAB825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B6AD8-80CA-4B7B-BF2A-B43E3CA60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134C9-98C7-44F1-9627-646553DC0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6985D7-8C36-445E-8E18-4D566FBC2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69B31-E258-43D6-9A81-5EF977A14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0C254-7D10-482B-985B-48FF11777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8D5E0-6129-4117-82B2-972412E38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BA574-978F-4D98-A82A-C8315E0F2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D2BA4-A5A8-499B-9371-40476CF99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05B63-4823-4B7F-9B99-622E4EF9B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5B0C4E5-91DD-4F91-B8BE-86D29D2784A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59CB9F7-03E3-417F-ACC2-809EB8F273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313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学习技巧提高的指导建议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学习技巧提高的重要性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学习技巧提高的方法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学习技巧提高的策略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如何实践学习技巧的应用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学习技巧提高的挑战与应对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学习技巧提高的重要性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为什么学习技巧很重要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学习技巧对于提高学习效率至关重要。通过良好的学习技巧，我们可以更好地掌握知识，提高记忆力和理解能力，从而更好地应对各种学习挑战。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如何学习技巧影响学习表现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通过良好的学习技巧，学习成绩和绩点会有明显提升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学习技巧可以帮助应对不同类型的考试和评估方式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应对各种考试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良好的学习技巧可以提升学习动力和自信心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注重时间管理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合理规划每天的学习时间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充分利用碎片时间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尝试多种学习方法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试验不同的学习方式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选择适合自己的学习方法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培养好的学习习惯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保持专注和耐心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养成良好的阅读习惯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怎样培养良好的学习技巧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设定明确的学习目标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如何评估自己的学习技巧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自我评估学习方法的有效性和实际效果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反思学习过程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向老师或同学请教，获取学习技巧的建议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寻求他人建议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发现并改正不利于学习的习惯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关注学习习惯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学习技巧提高的好处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学习技巧可以帮助高效地获取知识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通过良好的学习技巧可以提高记忆力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增强记忆力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学习技巧可以促进对知识的深入理解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提高理解能力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学习技巧提高的方法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制定学习计划的重要性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制定学习计划对于提高学习效率至关重要。设定明确的学习目标有助于指导学习方向，安排合理的学习时间可以充分利用每天的时间，制定具体的学习计划和任务列表可以确保学习有条不紊地进行。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注重时间管理的技巧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如番茄工作法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使用时间管理工具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根据重要程度和紧急程度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划分优先级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集中精力完成重要任务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避免拖延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探索不同的学习方法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包括书籍、视频、网络课程等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多样化的学习资料和资源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根据个人特点选择适合自己的学习方法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发挥自己的学习风格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如阅读、听讲、实践等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尝试不同的学习方式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养成良好的复习习惯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定期复习可以巩固知识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学习与健康并重，保持良好的状态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培养良好的学习习惯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坚持每天学习一点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持之以恒才能取得长期进步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学习技巧的提高需要从制定计划、时间管理、探索不同方法和培养良好习惯等多个方面综合考虑。通过不断努力和实践，才能逐步提升学习效率和成绩。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学习技巧提高的策略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利用记忆技巧提高学习效果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记忆是学习的基础，制作思维导图可以帮助整理知识结构，口诀和联想记忆则能够帮助记忆内容更加牢固。经常回顾和复习是巩固记忆的关键步骤，帮助信息定着并进一步掌握。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发挥创造性思维优势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对观点进行深入分析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培养批判性思维能力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从不同角度审视问题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提倡多角度思考问题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尝试新颖的方法和想法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鼓励创造性的学习和实践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提高决策能力和勇于尝试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权衡利弊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敢于承担风险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锻炼解决挑战和难题的意愿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培养解决问题的能力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学会分析问题和寻找解决方案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分解问题步骤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寻找合适资源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https://d.book118.com/417133134011006055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学习技巧提高的指导建议</vt:lpstr>
      <vt:lpstr>目录</vt:lpstr>
      <vt:lpstr>第1章 学习技巧提高的重要性</vt:lpstr>
      <vt:lpstr> </vt:lpstr>
      <vt:lpstr>如何学习技巧影响学习表现</vt:lpstr>
      <vt:lpstr>怎样培养良好的学习技巧</vt:lpstr>
      <vt:lpstr>如何评估自己的学习技巧</vt:lpstr>
      <vt:lpstr>学习技巧提高的好处</vt:lpstr>
      <vt:lpstr>第2章 学习技巧提高的方法</vt:lpstr>
      <vt:lpstr> </vt:lpstr>
      <vt:lpstr>注重时间管理的技巧</vt:lpstr>
      <vt:lpstr>探索不同的学习方法</vt:lpstr>
      <vt:lpstr>培养良好的学习习惯</vt:lpstr>
      <vt:lpstr>总结</vt:lpstr>
      <vt:lpstr>第3章 学习技巧提高的策略</vt:lpstr>
      <vt:lpstr> </vt:lpstr>
      <vt:lpstr>发挥创造性思维优势</vt:lpstr>
      <vt:lpstr>培养解决问题的能力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2024-09-29T14:27:03.189</cp:lastPrinted>
  <dcterms:created xsi:type="dcterms:W3CDTF">2024-09-29T06:27:03Z</dcterms:created>
  <dcterms:modified xsi:type="dcterms:W3CDTF">2024-09-29T06:27:05Z</dcterms:modified>
</cp:coreProperties>
</file>