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FE249-0A64-42D9-9760-1C7F669AA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48021-69C9-4121-BB7C-61008EDF7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01A50-C0AE-4B35-8C50-9CFE0845A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182A8-7C10-48E5-BD53-A8EC5C33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9FEBC3-1273-4F3B-8536-F2417AAD8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A4D7AD-AC83-4BDF-8C05-D25ACB024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8540B7-EA9F-4A69-A1AF-D179F7AE8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6EA93-E900-44D3-B7D6-81F591F50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7C6A9-9BB5-45AC-AFB7-530FE5052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C342F-3D00-46AE-8707-3F6CC2466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B3AAB3-E024-4F0A-BF4E-B416BB846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33144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不全流产的预防措施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不全流产概述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不全流产是指部分妊娠物排出，部分残留于宫腔内或嵌顿于宫颈口处，或胎儿排出后胎盘滞留宫腔内或嵌顿与宫颈口，影响子宫收缩，导致大量出血，甚至发生休克。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根据残留物滞留部位，不全流产可分为宫颈妊娠不全流产和子宫下段不全流产。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622" r="236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929" r="239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不全流产的主要原因包括子宫发育不良、子宫过度后屈、宫颈内口过紧或坚韧、子宫收缩乏力等。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不全流产的病理机制主要是由于子宫收缩不良或宫颈扩张不全，导致部分妊娠物无法顺利排出。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不全流产的临床表现主要包括阴道流血、腹痛、阴道有部分组织物排出等症状。严重时可出现休克症状，如头晕、心悸、面色苍白、脉速等。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根据临床表现和妇科检查，结合超声检查和hCG测定，可以明确诊断。超声检查可发现宫腔内残留的妊娠物，hCG测定可协助判断是否完全流产。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不全流产的护理评估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622" r="156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了解患者既往流产史、家族史、生育史等，评估不全流产发生的风险。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观察患者是否有腹痛、阴道出血等症状，评估不全流产的严重程度。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检查患者的生命体征、腹部压痛、子宫大小和质地等，判断是否需要紧急处理。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进行血液hCG水平测定、孕酮测定等，协助诊断不全流产的原因。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病史采集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症状观察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身体检查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先进行病史采集，再观察症状和进行身体检查，最后进行实验室检查。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评估过程中要保持客观、全面、细致的态度，避免遗漏重要信息。同时，要尊重患者的隐私和知情同意权，确保评估过程合法合规。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不全流产的护理措施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流产对女性心理造成较大压力，应提供心理支持，如倾听、安慰、鼓励等，帮助她们缓解焦虑、抑郁情绪。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确保患者的隐私得到充分保护，避免泄露个人信息和病情，增强患者的安全感。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https://d.book118.com/417133144113006031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2024-09-03T22:01:42.104</cp:lastPrinted>
  <dcterms:created xsi:type="dcterms:W3CDTF">2024-09-03T14:01:42Z</dcterms:created>
  <dcterms:modified xsi:type="dcterms:W3CDTF">2024-09-03T14:01:44Z</dcterms:modified>
</cp:coreProperties>
</file>