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6B18B-614C-4859-A43F-A6DF1259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192AD-D55D-4B01-8D3C-8FED228E1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00917-B2C7-4FEB-9779-80E5F4DEC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DE073-E8C4-416E-9AFD-92513E9E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C1B14-B8E1-46F8-8E9F-98B36CDC0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81B6F-3558-4C0F-A5AC-FF8E2BA3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66CCF-7BB7-4690-B9B7-3869EE4D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27370-AD56-4BEF-9064-1CAF3BE3B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1A63F-8DAB-4109-AA69-BAD408EA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DB140-16B3-457A-B3DC-75B90983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4DC15-52EF-45EA-BD6E-3B9E413C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4026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矿业企业社会责任研究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矿业企业社会责任概述
 企业社会责任理论与框架
 矿业企业的环境影响
 社会责任与可持续发展
 矿业企业的社区关系
 企业治理与道德伦理
 矿业企业的案例分析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矿业企业社会责任概述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矿业企业社会责任概述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矿业企业社会责任定义与内涵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1.企业社会责任的定义和矿业企业的特殊性。</a:t>
            </a:r>
          </a:p>
          <a:p>
            <a:r>
              <a:t>2.矿业企业社会责任的内涵包括经济责任、法律责任、道德责任和慈善责任。</a:t>
            </a:r>
          </a:p>
          <a:p>
            <a:r>
              <a:t>3.强调矿业企业对员工、社区和环境的责任。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全球矿业企业社会责任发展趋势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1.全球矿业企业社会责任的演变历程。</a:t>
            </a:r>
          </a:p>
          <a:p>
            <a:r>
              <a:t>2.国际矿业企业社会责任标准与倡议，如ICMM、EITI等。</a:t>
            </a:r>
          </a:p>
          <a:p>
            <a:r>
              <a:t>3.强调透明度、可持续性和社区参与的发展趋势。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矿业企业社会责任概述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矿业企业社会责任与可持续发展目标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1.介绍联合国可持续发展目标（SDGs）。</a:t>
            </a:r>
          </a:p>
          <a:p>
            <a:r>
              <a:t>2.矿业企业如何通过履行社会责任助力实现SDGs。</a:t>
            </a:r>
          </a:p>
          <a:p>
            <a:r>
              <a:t>3.案例分析，展示矿业企业在可持续发展方面的贡献。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矿业企业社会责任风险评估与管理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1.矿业企业社会责任风险的定义和分类。</a:t>
            </a:r>
          </a:p>
          <a:p>
            <a:r>
              <a:t>2.风险评估的方法和工具，如社会影响评估、环境评估等。</a:t>
            </a:r>
          </a:p>
          <a:p>
            <a:r>
              <a:t>3.风险管理的策略和最佳实践，强调预防、缓解和应对。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矿业企业社会责任概述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矿业企业社会责任信息披露与透明度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1.信息披露的重要性和透明度标准。</a:t>
            </a:r>
          </a:p>
          <a:p>
            <a:r>
              <a:t>2.矿业企业社会责任报告的内容与格式。</a:t>
            </a:r>
          </a:p>
          <a:p>
            <a:r>
              <a:t>3.提高信息披露质量和透明度的途径。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矿业企业社会责任监管与政策环境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1.分析全球矿业企业的监管政策环境。</a:t>
            </a:r>
          </a:p>
          <a:p>
            <a:r>
              <a:t>2.探讨政策对企业社会责任的影响和推动。</a:t>
            </a:r>
          </a:p>
          <a:p>
            <a:r>
              <a:t>3.展望政策环境的未来发展趋势。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企业社会责任理论与框架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企业社会责任理论与框架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企业社会责任理论的起源与发展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1.企业社会责任理论的起源：介绍企业社会责任理论的提出背景，强调企业在追求经济效益的同时，需要考虑对社会和环境的影响。</a:t>
            </a:r>
          </a:p>
          <a:p>
            <a:r>
              <a:t>2.企业社会责任理论的发展：分析企业社会责任理论的发展历程，包括其主要理论流派和核心观点。</a:t>
            </a:r>
          </a:p>
          <a:p>
            <a:r>
              <a:t>3.当今企业社会责任理论的前沿：介绍当前最新的企业社会责任理论，探讨其对企业和矿业行业的影响。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企业社会责任的核心概念与内涵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1.企业社会责任的定义：明确企业社会责任的定义，强调其在企业发展中的重要地位。</a:t>
            </a:r>
          </a:p>
          <a:p>
            <a:r>
              <a:t>2.企业社会责任的内涵：详细阐述企业社会责任的内涵，包括经济、法律、道德和社会责任等方面。</a:t>
            </a:r>
          </a:p>
          <a:p>
            <a:r>
              <a:t>3.矿业企业的特殊社会责任：分析矿业企业的特殊社会责任，强调其对环境保护和社区发展的重要性。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企业社会责任理论与框架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全球矿业企业社会责任的实践与案例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1.全球矿业企业社会责任的实践现状：介绍全球矿业企业在社会责任实践方面的现状，包括好的做法和存在的问题。</a:t>
            </a:r>
          </a:p>
          <a:p>
            <a:r>
              <a:t>2.典型案例分析：选取几个典型的矿业企业社会责任案例，进行深入剖析，总结其经验教训。</a:t>
            </a:r>
          </a:p>
          <a:p>
            <a:r>
              <a:t>3.矿业企业社会责任实践的发展趋势：探讨全球矿业企业社会责任实践的发展趋势，为未来矿业企业的发展提供参考。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中国矿业企业社会责任的法规与政策环境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1.中国矿业企业社会责任法规与政策概述：介绍中国关于矿业企业社会责任的法规与政策，分析其对企业和社会的影响。</a:t>
            </a:r>
          </a:p>
          <a:p>
            <a:r>
              <a:t>2.中国矿业企业社会责任的政策支持：探讨中国政府对矿业企业社会责任的政策支持，包括财政、税收和监管等方面的政策措施。</a:t>
            </a:r>
          </a:p>
          <a:p>
            <a:r>
              <a:t>3.中国矿业企业社会责任的监管与评估：分析中国政府对矿业企业社会责任的监管与评估机制，强调其对企业合规经营的重要性。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企业社会责任理论与框架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中国矿业企业社会责任的实践与探索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1.中国矿业企业社会责任的实践现状：介绍中国矿业企业在社会责任实践方面的现状，分析其存在的问题和发展趋势。</a:t>
            </a:r>
          </a:p>
          <a:p>
            <a:r>
              <a:t>2.中国矿业企业的探索与创新：探讨中国矿业企业在社会责任实践方面的探索与创新，分析其取得的成果和未来发展方向。</a:t>
            </a:r>
          </a:p>
          <a:p>
            <a:r>
              <a:t>3.中国矿业企业社会责任实践的挑战与机遇：分析中国矿业企业在社会责任实践方面面临的挑战与机遇，为未来企业的发展提供参考。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1.未来展望：对未来矿业企业社会责任的发展趋势进行展望，分析其在全球经济、环境和社会发展中的重要地位。</a:t>
            </a:r>
          </a:p>
          <a:p>
            <a:r>
              <a:t>2.建议与措施：提出针对矿业企业的建议与措施，促进其更好地履行社会责任，实现可持续发展目标。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矿业企业的环境影响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矿业企业的环境影响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矿业企业的环境影响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1.矿业活动对自然环境的破坏：包括地表破坏、水资源污染、空气污染等。这些影响可能导致生物多样性丧失，生态环境失衡。</a:t>
            </a:r>
          </a:p>
          <a:p>
            <a:r>
              <a:t>2.矿业废弃物的处理：矿业活动产生大量废弃物，如尾矿、废石等，处理不当可能导致环境污染，甚至引发地质灾害。</a:t>
            </a:r>
          </a:p>
          <a:p>
            <a:r>
              <a:t>3.矿业活动对气候变化的影响：矿业活动产生的温室气体排放对全球气候变化产生影响，同时，矿业活动也可能导致土地利用变化和森林砍伐，进一步加剧气候变化。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矿业企业的环境管理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1.建立健全环境管理体系：矿业企业应建立全面的环境管理体系，确保矿业活动符合相关法规和标准，减少对环境的不良影响。</a:t>
            </a:r>
          </a:p>
          <a:p>
            <a:r>
              <a:t>2.引入环境友好技术：矿业企业应优先选择环境友好型技术和设备，提高资源利用率，减少废弃物排放，降低对环境的影响。</a:t>
            </a:r>
          </a:p>
          <a:p>
            <a:r>
              <a:t>3.加强环境信息披露与沟通：矿业企业应加强与政府、社区和公众的沟通，及时公开环境信息，增强透明度，建立良好的社会信任关系。</a:t>
            </a:r>
          </a:p>
          <a:p>
            <a:r>
              <a:t>以上内容仅供参考，具体内容应根据实际情况进行调整和补充。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社会责任与可持续发展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社会责任与可持续发展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企业社会责任与可持续发展的重要性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1.企业社会责任是推动可持续发展的关键驱动力，有助于提升矿业企业的长期竞争力。</a:t>
            </a:r>
          </a:p>
          <a:p>
            <a:r>
              <a:t>2.矿业企业需要关注环境保护、社区发展等社会问题，以维护企业声誉和公信力。</a:t>
            </a:r>
          </a:p>
          <a:p>
            <a:r>
              <a:t>3.可持续发展要求矿业企业在资源利用、生产过程和供应链管理等方面采取创新措施。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环境保护与治理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1.矿业企业需要建立完善的环境管理制度，确保生产活动符合相关法规和标准。</a:t>
            </a:r>
          </a:p>
          <a:p>
            <a:r>
              <a:t>2.加强废水、废气、废渣等污染物的治理，降低对环境的影响。</a:t>
            </a:r>
          </a:p>
          <a:p>
            <a:r>
              <a:t>3.提高资源利用效率，减少能源消耗，推动绿色矿山建设。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社会责任与可持续发展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社区发展与共赢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1.矿业企业需要关注社区利益，与当地居民建立良好的合作关系。</a:t>
            </a:r>
          </a:p>
          <a:p>
            <a:r>
              <a:t>2.为社区提供就业机会，促进当地经济发展，提高居民生活水平。</a:t>
            </a:r>
          </a:p>
          <a:p>
            <a:r>
              <a:t>3.加强企业文化建设，营造和谐的社会氛围。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供应链管理与透明度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1.矿业企业需要建立稳定的供应链体系，确保原材料的来源合法、合规。</a:t>
            </a:r>
          </a:p>
          <a:p>
            <a:r>
              <a:t>2.提高供应链的透明度，加强与供应商的沟通协作，降低采购风险。</a:t>
            </a:r>
          </a:p>
          <a:p>
            <a:r>
              <a:t>3.关注供应商的社会责任表现，推动整个供应链的可持续发展。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https://d.book118.com/417134026103006031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矿业企业社会责任概述</vt:lpstr>
      <vt:lpstr> 矿业企业社会责任概述</vt:lpstr>
      <vt:lpstr> 矿业企业社会责任概述</vt:lpstr>
      <vt:lpstr> 矿业企业社会责任概述</vt:lpstr>
      <vt:lpstr> 企业社会责任理论与框架</vt:lpstr>
      <vt:lpstr> 企业社会责任理论与框架</vt:lpstr>
      <vt:lpstr> 企业社会责任理论与框架</vt:lpstr>
      <vt:lpstr> 企业社会责任理论与框架</vt:lpstr>
      <vt:lpstr> 矿业企业的环境影响</vt:lpstr>
      <vt:lpstr> 矿业企业的环境影响</vt:lpstr>
      <vt:lpstr> 社会责任与可持续发展</vt:lpstr>
      <vt:lpstr> 社会责任与可持续发展</vt:lpstr>
      <vt:lpstr> 社会责任与可持续发展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2024-09-03T20:01:18.360</cp:lastPrinted>
  <dcterms:created xsi:type="dcterms:W3CDTF">2024-09-03T12:01:18Z</dcterms:created>
  <dcterms:modified xsi:type="dcterms:W3CDTF">2024-09-03T12:01:20Z</dcterms:modified>
</cp:coreProperties>
</file>