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EE3B3-316B-467A-9005-575F009C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2961E-A963-4A0C-87C3-C7CC532A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9055F-C5C5-4029-AEB1-CD598BD40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7ED73-E8A2-40B3-9CC9-92EAE6F82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04A99-4253-45EF-96EF-F4A186BC0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C1A1FA-C6FD-4177-94BC-C1CB0B8BB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52CA2F-8646-4751-87D8-4B8D687C9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D45DC-E6A1-428A-88AC-131B18409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D4122-3775-4DE2-B665-7C5172990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11BB7-A01E-4329-8FBE-A73C500E9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C89D30-8529-497D-9BDA-7F88374A3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404416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胰腺炎的症状和治疗方式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慢性胰腺炎症状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治疗方式及原则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胰腺炎是胰腺组织发生炎症反应的疾病，可分为急性和慢性两种类型。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主要涉及胰液分泌异常、胰管阻塞和胰腺组织自身消化等过程，导致胰腺组织受损和炎症反应。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87" r="12387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71" r="197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51" b="1005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863" r="1286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91051" y="3854863"/>
            <a:ext cx="2621496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8842439" y="1144815"/>
            <a:ext cx="255851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521636" y="1144815"/>
            <a:ext cx="2511690" cy="259355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如胆结石、胆囊炎等，可导致胰液排出受阻，引发胰腺炎。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158675" y="3854863"/>
            <a:ext cx="2558510" cy="26214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17" name="Freeform 17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AutoShape 21"/>
          <p:cNvSpPr/>
          <p:nvPr/>
        </p:nvSpPr>
        <p:spPr>
          <a:xfrm>
            <a:off x="6221730" y="5263039"/>
            <a:ext cx="2432304" cy="8866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长期大量饮酒可直接损伤胰腺组织，诱发胰腺炎。</a:t>
            </a:r>
            <a:endParaRPr lang="en-US" sz="1100"/>
          </a:p>
        </p:txBody>
      </p:sp>
      <p:sp>
        <p:nvSpPr>
          <p:cNvPr id="22" name="TextBox 22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胆道疾病</a:t>
            </a:r>
          </a:p>
        </p:txBody>
      </p:sp>
      <p:cxnSp>
        <p:nvCxnSpPr>
          <p:cNvPr id="23" name="Connector 23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4" name="TextBox 24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酒精</a:t>
            </a:r>
          </a:p>
        </p:txBody>
      </p:sp>
      <p:cxnSp>
        <p:nvCxnSpPr>
          <p:cNvPr id="25" name="Connector 25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9" name="AutoShape 19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1" name="Freeform 21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27" name="Freeform 27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Freeform 30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3" name="Freeform 33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Freeform 36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8" name="Group 38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39" name="Freeform 39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Freeform 42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4" name="Connector 44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5" name="Connector 45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46" name="AutoShape 46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48" name="Freeform 48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1" name="Freeform 51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3" name="Group 53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54" name="Freeform 54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7" name="Freeform 57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9" name="Group 59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60" name="Freeform 60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Freeform 63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5" name="AutoShape 65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67" name="Freeform 67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Freeform 70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2" name="Group 72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73" name="Freeform 73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6" name="Freeform 7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8" name="Group 78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79" name="Freeform 79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" name="Freeform 82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3" name="Connector 8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84" name="Connector 8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85" name="AutoShape 85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6" name="Group 86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87" name="Freeform 87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0" name="Freeform 90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2" name="Group 92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93" name="Freeform 93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6" name="Freeform 96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8" name="Group 98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99" name="Freeform 99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2" name="Freeform 102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" name="Connector 103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05" name="AutoShape 105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6" name="Group 106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07" name="Freeform 107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" name="Freeform 110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2" name="Group 112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13" name="Freeform 113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6" name="Freeform 116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8" name="Group 118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19" name="Freeform 119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" name="Freeform 122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高脂血症：过高的血脂水平可引发胰液内脂肪酶水解，导致胰腺组织损伤。</a:t>
            </a:r>
            <a:endParaRPr lang="en-US" sz="1100"/>
          </a:p>
        </p:txBody>
      </p:sp>
      <p:sp>
        <p:nvSpPr>
          <p:cNvPr id="124" name="Freeform 124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6" name="Group 1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7" name="AutoShape 1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TextBox 1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中老年人发病率较高。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男性多于女性。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家族中有胰腺炎病史者，发病风险增加。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如暴饮暴食、吸烟等。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急性胰腺炎常表现为上腹部或左上腹部持续性剧痛，可向背部放射；慢性胰腺炎则表现为反复发作的上腹部疼痛。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呕吐后腹痛不缓解，为急性胰腺炎的典型症状。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多为中度发热，持续3～5天。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部分患者因胆道梗阻可出现黄疸。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根据病情严重程度可分为轻症急性胰腺炎、中重症急性胰腺炎和重症急性胰腺炎。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根据病理类型可分为慢性钙化性胰腺炎、慢性阻塞性胰腺炎和慢性炎症性胰腺炎。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慢性胰腺炎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急性胰腺炎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通常位于上腹部或左上腹部，可向背部放射。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呈持续性钝痛或刀割样疼痛，可阵发性加剧。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疼痛诱因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饱餐或饮酒后易诱发。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010" b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常伴随腹痛出现，患者感觉上腹部不适，有欲吐的冲动。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呕吐物多为胃内容物，可含有胆汁，呕吐后腹痛症状可能暂时缓解。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呕吐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恶心与呕吐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发热与寒战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患者可出现轻度至中度发热，体温多在38℃左右，提示炎症反应。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部分患者可出现寒战，与感染或炎症反应有关。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部分患者可出现黄疸，表现为皮肤、巩膜黄染，尿色深黄，与胆道梗阻或肝功能受损有关。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实验室检查可发现肝功能指标如谷丙转氨酶、谷草转氨酶等升高，提示肝功能受损。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黄疸与肝功能异常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慢性胰腺炎症状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慢性胰腺炎患者常出现上腹部或左上腹部持续性隐痛，可放射至背部。疼痛程度轻重不一，可因饮酒、饱食或高脂食物诱发或加重。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由于胰腺外分泌功能不足，导致消化不良和肠道积气，患者可出现腹胀症状。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腹痛与腹胀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https://d.book118.com/417134044164006034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2024-09-09T01:47:43.721</cp:lastPrinted>
  <dcterms:created xsi:type="dcterms:W3CDTF">2024-09-08T17:47:43Z</dcterms:created>
  <dcterms:modified xsi:type="dcterms:W3CDTF">2024-09-08T17:47:46Z</dcterms:modified>
</cp:coreProperties>
</file>