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6C7544-4A58-4807-910E-6A2BD13D3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6689FC-7E1B-434A-A01D-38E57E32A8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8BE25B-4E7A-4C33-9B3D-E0F081431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8113DB-F33A-4F97-8D93-374DDB4333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7B93A7-6818-45D4-B1F3-45298B8CC5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56F9E3-A8DA-4966-B95B-11162DFD6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03F816-9819-448A-B143-37F5A2E95E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1A78EB-5206-4097-B1CD-25E6B00AA5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EA7BA7-9D4E-4E29-995B-5E361E0C56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2F02C1-4B5F-4C36-A86D-CF54397981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43E927-E8AF-4BEA-B9A1-C14DE862E5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713406016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4132" y="2972821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04132" y="3490717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4132" y="785914"/>
            <a:ext cx="7746331" cy="1834527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麻醉中的血氧饱和度监测方法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8681" y="1552432"/>
            <a:ext cx="2025156" cy="11747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3860212" y="1095804"/>
            <a:ext cx="5156086" cy="4666392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麻醉与血氧饱和度的关系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血氧饱和度监测方法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麻醉中血氧饱和度异常的处理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血氧饱和度监测在麻醉中的应用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76385" y="2094092"/>
            <a:ext cx="2239230" cy="120878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3234036" y="3433643"/>
            <a:ext cx="5723930" cy="1991693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促进患者康复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通过实时监测和调整患者氧合状态，有助于减少麻醉相关并发症的发生，促进患者术后快速康复。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提高麻醉安全性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血氧饱和度监测是评估患者氧合状态的重要手段，有助于及时发现并处理潜在的氧合不足，从而保障麻醉过程的安全性。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推动麻醉学科发展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随着医疗技术的不断进步，血氧饱和度监测作为麻醉学科的重要组成部分，其准确性和便捷性的提升有助于推动麻醉学科的发展。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821" r="16821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25" r="166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促进术后恢复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通过优化患者术中的氧合状态，有助于减少术后感染、促进伤口愈合等，从而加速患者的术后恢复进程。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评估氧合状态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血氧饱和度监测能够实时反映患者的氧合状态，为麻醉医生提供直观的数据支持，有助于及时发现并处理氧合不足的情况。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通过实时监测和调整患者氧合状态，有助于减少因缺氧而导致的并发症的发生，如心肌缺血、脑缺氧等。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指导麻醉管理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血氧饱和度监测数据可以为麻醉医生提供重要的参考信息，指导麻醉药物的合理使用和呼吸管理的调整，从而保障麻醉过程的安全性和有效性。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血氧饱和度监测的意义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76385" y="2094092"/>
            <a:ext cx="2239230" cy="120878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3234036" y="3433643"/>
            <a:ext cx="5723930" cy="1991693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麻醉与血氧饱和度的关系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麻醉药物可抑制呼吸中枢，降低呼吸频率和潮气量。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呼吸抑制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915" r="1291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呼吸道梗阻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通气不足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915" r="1291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麻醉后肌肉松弛，可能导致舌后坠、喉痉挛等呼吸道梗阻现象。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麻醉药物和肌松药的使用可能导致肺泡通气不足，影响气体交换。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麻醉对呼吸系统的影响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由于呼吸抑制和通气不足，麻醉过程中可能出现血氧饱和度下降。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血氧饱和度下降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麻醉引起的低血压、心输出量减少等可能导致组织氧供不足。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氧供不足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手术创伤、疼痛刺激等可能增加机体氧耗，进一步加重血氧饱和度下降。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氧耗增加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麻醉对血氧饱和度的影响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不同麻醉方式的差异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全身麻醉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全身麻醉药物对呼吸中枢的抑制作用较强，容易导致呼吸抑制和血氧饱和度下降。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区域麻醉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区域麻醉对呼吸系统的影响较小，但可能因阻滞平面过高或辅助用药导致呼吸抑制。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局部麻醉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局部麻醉对呼吸系统无明显影响，但在使用大量局麻药或注入血管时可能引起毒性反应，影响呼吸和血氧饱和度。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76385" y="2094092"/>
            <a:ext cx="2239230" cy="120878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3234036" y="3433643"/>
            <a:ext cx="5723930" cy="1991693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血氧饱和度监测方法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利用光电容积描记技术，通过检测充血组织中的脉动光吸收变化来测量血氧饱和度。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无创、连续监测、实时反馈、操作简便。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受皮肤颜色、指甲油、运动伪影等干扰，对于低灌注或休克患者可能不准确。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局限性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脉搏血氧饱和度监测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通过采集动脉血样，利用血气分析仪测量血液中的氧分压和二氧化碳分压，从而计算出血氧饱和度。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准确度高，可同时获取多项生理参数。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有创、需要专业操作、结果反馈相对较慢。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局限性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动脉血气分析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https://d.book118.com/417134060163006042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2024-09-16T11:25:22.697</cp:lastPrinted>
  <dcterms:created xsi:type="dcterms:W3CDTF">2024-09-16T03:25:22Z</dcterms:created>
  <dcterms:modified xsi:type="dcterms:W3CDTF">2024-09-16T03:25:24Z</dcterms:modified>
</cp:coreProperties>
</file>