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F8490-9807-4AC8-A2B7-64A75952D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56A97-C074-451D-9D29-BEA3793F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8C9E1-AE2E-499A-BCD2-9A858638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7271E-6EF2-4EB1-B80B-9FC31CFE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8FD5E-1CB9-4B0C-9483-0C40605E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58501-6B29-40B4-AF4A-319FD488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953FF-3E1B-4601-B40C-A46F47F80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AA61C-440A-4E51-B4B8-709CEABFB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91447-83EA-49CA-933E-0960BC1B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4917A-CEB2-476D-9DDB-1870FA7C5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8BB2E-5127-4815-B29B-91D43D97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4114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急救护理学之三角巾包扎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三角巾包扎的基本知识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三角巾包扎的操作技巧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三角巾包扎的注意事项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三角巾包扎的案例分析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三角巾包扎的基本知识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通常由柔软、吸水性强的棉布或纱布制成，具有一定的弹性。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呈等腰三角形，具有较长的底边和两侧等长的斜边。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易于折叠和展开，能够适应不同的包扎需求，且操作简便。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三角巾的构造与特性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66" r="227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274" b="142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三角巾包扎的适用范围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用于包扎头部伤口，能够固定敷料并减少出血。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作为临时固定器材，可以固定骨折部位，减轻疼痛和防止二次损伤。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作为固定器材，可以固定脱位的关节，缓解疼痛并维持关节稳定。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对于胸部伤口，三角巾可以作为支撑和固定敷料的工具，减轻疼痛并预防并发症。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头部伤口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上肢和下肢骨折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肩部和肘部脱位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胸部创伤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根据需要定期更换敷料，保持伤口清洁干燥。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松紧适度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包扎应松紧适度，既要固定好伤口，又不能过紧导致不适或血液循环障碍。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适当的压力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在包扎时，应施加适当的压力，以止血并固定伤口。但不要过紧，以免影响血液循环。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先评估伤口情况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在开始包扎前，应先评估伤口的位置、大小、深度以及出血情况。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使用适当的清洁剂或消毒剂清洁伤口周围皮肤，保持清洁。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三角巾包扎的基本原则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三角巾包扎的操作技巧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https://d.book118.com/417134114021006032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2024-09-04T18:14:36.183</cp:lastPrinted>
  <dcterms:created xsi:type="dcterms:W3CDTF">2024-09-04T10:14:36Z</dcterms:created>
  <dcterms:modified xsi:type="dcterms:W3CDTF">2024-09-04T10:14:38Z</dcterms:modified>
</cp:coreProperties>
</file>