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HFSGPC+KEEPSV+MicrosoftYaHei-Bold"/>
      <p:regular r:id="rId16"/>
    </p:embeddedFont>
    <p:embeddedFont>
      <p:font typeface="NGINFB+MS-UIGothic"/>
      <p:regular r:id="rId17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29BBC-F195-4D64-BB6E-B68AAC4D1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61973-A8B6-43D9-B83A-8C1B1FE4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84D3B-5CC4-4FD8-AC28-70753E04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8ABF7-FA88-4D7E-9325-3102E15F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8951E3-C37D-490D-B6D0-F63B9DC2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C688B-6B24-45A1-BF55-0633726DC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CF698-3C57-4C3C-B356-1560C92E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4F0D7-DAB7-4865-8098-97AE24D16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44B30-07DF-49A8-8D69-9B8D33F4C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20FF2-5DC6-4A35-A3EA-C3249E1E1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E9D8E-1C39-457E-9334-1BFA99DF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5006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HFSGPC+KEEPSV+MicrosoftYaHei-Bold"/>
                <a:cs typeface="HFSGPC+KEEPSV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NGINFB+MS-UIGothic"/>
                <a:cs typeface="NGINFB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NGINFB+MS-UIGothic"/>
                <a:cs typeface="NGINFB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病因与病理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NGINFB+MS-UIGothic"/>
                <a:cs typeface="NGINFB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NGINFB+MS-UIGothic"/>
                <a:cs typeface="NGINFB+MS-UIGothic"/>
              </a:rPr>
              <a:t>病理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症状与表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NGINFB+MS-UIGothic"/>
                <a:cs typeface="NGINFB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NGINFB+MS-UIGothic"/>
                <a:cs typeface="NGINFB+MS-UIGothic"/>
              </a:rPr>
              <a:t>表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HFSGPC+KEEPSV+MicrosoftYaHei-Bold"/>
                <a:cs typeface="HFSGPC+KEEPSV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缓</a:t>
            </a: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解疼痛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FSGPC+KEEPSV+MicrosoftYaHei-Bold"/>
                <a:cs typeface="HFSGPC+KEEPSV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FSGPC+KEEPSV+MicrosoftYaHei-Bold"/>
                <a:cs typeface="HFSGPC+KEEPSV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改善功能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康复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椎伸展运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定性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可以增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强颈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肌肉力量和灵活性，改善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椎功能。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提高生活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09FFF"/>
                </a:solidFill>
                <a:latin typeface="NGINFB+MS-UIGothic"/>
                <a:cs typeface="NGINFB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提高患者的生活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量是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椎病康复的最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过缓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解疼痛和改善功能可以提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高患者的生活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除了康复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理措施外，患者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还应该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注意保持良好的生活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和工作姿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椎病的复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NGINFB+MS-UIGothic"/>
                <a:cs typeface="NGINF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HFSGPC+KEEPSV+MicrosoftYaHei-Bold"/>
                <a:cs typeface="HFSGPC+KEEPSV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https://d.book118.com/417135006035006041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HFSGPC+KEEPSV+MicrosoftYaHei-Bold</vt:lpstr>
      <vt:lpstr>NGINFB+MS-UIGothic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2024-09-13T22:57:41.834</cp:lastPrinted>
  <dcterms:created xsi:type="dcterms:W3CDTF">2024-09-13T14:57:41Z</dcterms:created>
  <dcterms:modified xsi:type="dcterms:W3CDTF">2024-09-13T14:57:42Z</dcterms:modified>
</cp:coreProperties>
</file>