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278F1-B727-4DA8-A5A1-EC9DD5739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82AE1-7728-46DE-851E-23DD63DFF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43154-DBF6-463D-A2BF-97CC6D609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680666-6E49-4E84-8A55-E76CFDE83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C41569-747A-4078-ABC7-AD13F50C7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8166C1-095D-48FB-84C6-6A09AA790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83E715-0112-4B9C-B0A3-E1D5CEA8F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A80DA2-AB7F-45B4-B36A-501ABA41D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944B5B-4976-4476-87EE-6C9B6DEBF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1F30F-EF28-4643-A3D6-82A45D415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7F0D5-1D5A-4511-9029-ABB081103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3501113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《小学生国防教育》主题班会ppt课件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国防教育简介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小学生国防知识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小学生国防技能培养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国防教育实践活动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国防教育案例分享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国防教育简介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增强国家安全意识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通过了解国家安全形势，提高小学生对于国家安全的重视程度。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培养国防观念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树立小学生的国防意识，让他们认识到保卫国家安全是每个人的责任。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培养爱国情怀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激发小学生的爱国热情，培养他们为国家和民族奋斗的信念。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国防教育目标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介绍国家安全的基本概念、国家安全形势以及国家安全法律法规等。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国家安全知识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让小学生了解军事基本知识，如军衔、武器装备、军事战略等。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军事常识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回顾我国历史上国防建设的重要事件和人物故事，增强小学生的民族自豪感和历史使命感。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历史上的国防建设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国防教育内容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通过教师讲解、PPT展示等方式，向小学生传授国防知识。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课堂讲解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主题班会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708" r="17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组织主题班会，让小学生围绕国防主题进行讨论、交流，加深理解。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组织小学生参观军事博物馆、参加军训等活动，让他们亲身体验国防教育。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国防教育方法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小学生国防知识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国防是指为保卫国家的主权、统一、领土完整和安全所进行的军事活动。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国防定义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国防是国家安全的重要保障，是维护国家主权、安全和发展利益的重要手段。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国防的重要性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保卫国家安全、维护社会稳定、保障人民安居乐业。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国防的职责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国防基本概念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培养小学生的纪律和集体主义精神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国防教育要求小学生遵守纪律、听从指挥、协同作战，有利于培养他们的纪律性和集体主义精神。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培养小学生的爱国主义精神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通过国防教育，让小学生了解国家的历史、文化和传统，增强对祖国的认同感和自豪感，培养爱国主义精神。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提高小学生的安全意识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国防教育可以让小学生了解国家安全形势和安全防范知识，提高安全意识和自我保护能力。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小学生国防教育的目的和意义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让小学生了解国家的历史、文化和传统，增强对祖国的认同感和自豪感。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国家历史、文化和传统教育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让小学生了解国家安全形势和安全防范知识，提高安全意识和自我保护能力。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国家安全形势和安全防范知识教育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让小学生了解军事知识，增强国防意识。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军事知识教育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培养小学生的纪律性和集体主义精神，让他们懂得听从指挥、协同作战的重要性。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纪律和集体主义精神教育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小学生国防教育的主要内容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小学生国防技能培养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https://d.book118.com/417135011136006036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2024-09-11T18:39:02.191</cp:lastPrinted>
  <dcterms:created xsi:type="dcterms:W3CDTF">2024-09-11T10:39:02Z</dcterms:created>
  <dcterms:modified xsi:type="dcterms:W3CDTF">2024-09-11T10:39:04Z</dcterms:modified>
</cp:coreProperties>
</file>